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02" r:id="rId1"/>
  </p:sldMasterIdLst>
  <p:notesMasterIdLst>
    <p:notesMasterId r:id="rId21"/>
  </p:notesMasterIdLst>
  <p:sldIdLst>
    <p:sldId id="256" r:id="rId2"/>
    <p:sldId id="290" r:id="rId3"/>
    <p:sldId id="291" r:id="rId4"/>
    <p:sldId id="257" r:id="rId5"/>
    <p:sldId id="292" r:id="rId6"/>
    <p:sldId id="299" r:id="rId7"/>
    <p:sldId id="276" r:id="rId8"/>
    <p:sldId id="258" r:id="rId9"/>
    <p:sldId id="259" r:id="rId10"/>
    <p:sldId id="293" r:id="rId11"/>
    <p:sldId id="277" r:id="rId12"/>
    <p:sldId id="267" r:id="rId13"/>
    <p:sldId id="278" r:id="rId14"/>
    <p:sldId id="279" r:id="rId15"/>
    <p:sldId id="280" r:id="rId16"/>
    <p:sldId id="281" r:id="rId17"/>
    <p:sldId id="282" r:id="rId18"/>
    <p:sldId id="284" r:id="rId19"/>
    <p:sldId id="285"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164" y="7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524D3B3-9BDE-44DB-892B-167DADF29912}" type="doc">
      <dgm:prSet loTypeId="urn:microsoft.com/office/officeart/2005/8/layout/hierarchy1" loCatId="hierarchy" qsTypeId="urn:microsoft.com/office/officeart/2005/8/quickstyle/simple1" qsCatId="simple" csTypeId="urn:microsoft.com/office/officeart/2005/8/colors/colorful3" csCatId="colorful" phldr="1"/>
      <dgm:spPr/>
      <dgm:t>
        <a:bodyPr/>
        <a:lstStyle/>
        <a:p>
          <a:endParaRPr lang="id-ID"/>
        </a:p>
      </dgm:t>
    </dgm:pt>
    <dgm:pt modelId="{D3D7C5B1-D35D-43A9-9C57-D78459A50D94}">
      <dgm:prSet phldrT="[Text]"/>
      <dgm:spPr/>
      <dgm:t>
        <a:bodyPr/>
        <a:lstStyle/>
        <a:p>
          <a:r>
            <a:rPr lang="id-ID" dirty="0" smtClean="0"/>
            <a:t>LTM</a:t>
          </a:r>
          <a:endParaRPr lang="id-ID" dirty="0"/>
        </a:p>
      </dgm:t>
    </dgm:pt>
    <dgm:pt modelId="{8E4BEE3B-FB8E-485A-B6C9-0F12CFFE2E58}" type="parTrans" cxnId="{89F05AFA-3F82-40D4-8F9B-3350E7E534EB}">
      <dgm:prSet/>
      <dgm:spPr/>
      <dgm:t>
        <a:bodyPr/>
        <a:lstStyle/>
        <a:p>
          <a:endParaRPr lang="id-ID"/>
        </a:p>
      </dgm:t>
    </dgm:pt>
    <dgm:pt modelId="{B360A7A2-4379-4721-AD35-0BDD7280DF0E}" type="sibTrans" cxnId="{89F05AFA-3F82-40D4-8F9B-3350E7E534EB}">
      <dgm:prSet/>
      <dgm:spPr/>
      <dgm:t>
        <a:bodyPr/>
        <a:lstStyle/>
        <a:p>
          <a:endParaRPr lang="id-ID"/>
        </a:p>
      </dgm:t>
    </dgm:pt>
    <dgm:pt modelId="{315C46D8-9317-4F61-89BC-6B7C722CF070}">
      <dgm:prSet phldrT="[Text]"/>
      <dgm:spPr/>
      <dgm:t>
        <a:bodyPr/>
        <a:lstStyle/>
        <a:p>
          <a:r>
            <a:rPr lang="id-ID" dirty="0" smtClean="0"/>
            <a:t>Eksplisit [Deklaratif]</a:t>
          </a:r>
          <a:endParaRPr lang="id-ID" dirty="0"/>
        </a:p>
      </dgm:t>
    </dgm:pt>
    <dgm:pt modelId="{39770141-266F-4656-8ACB-1EF4C5E90D67}" type="parTrans" cxnId="{7DE8466E-1227-47D2-A1FA-B05DD4EB1A8F}">
      <dgm:prSet/>
      <dgm:spPr/>
      <dgm:t>
        <a:bodyPr/>
        <a:lstStyle/>
        <a:p>
          <a:endParaRPr lang="id-ID"/>
        </a:p>
      </dgm:t>
    </dgm:pt>
    <dgm:pt modelId="{A6E3A906-76E3-46A5-A9FA-1625AE6FE5F6}" type="sibTrans" cxnId="{7DE8466E-1227-47D2-A1FA-B05DD4EB1A8F}">
      <dgm:prSet/>
      <dgm:spPr/>
      <dgm:t>
        <a:bodyPr/>
        <a:lstStyle/>
        <a:p>
          <a:endParaRPr lang="id-ID"/>
        </a:p>
      </dgm:t>
    </dgm:pt>
    <dgm:pt modelId="{27EA04EB-2C7A-4FC2-B361-8DFB3BC862A8}">
      <dgm:prSet phldrT="[Text]"/>
      <dgm:spPr/>
      <dgm:t>
        <a:bodyPr/>
        <a:lstStyle/>
        <a:p>
          <a:r>
            <a:rPr lang="id-ID" dirty="0" smtClean="0"/>
            <a:t>Semantik [fakta]</a:t>
          </a:r>
          <a:endParaRPr lang="id-ID" dirty="0"/>
        </a:p>
      </dgm:t>
    </dgm:pt>
    <dgm:pt modelId="{C1B38740-71BD-4050-BE78-9A29777D229F}" type="parTrans" cxnId="{A67F46DE-5AB0-4F0D-A831-68A2C4C103BB}">
      <dgm:prSet/>
      <dgm:spPr/>
      <dgm:t>
        <a:bodyPr/>
        <a:lstStyle/>
        <a:p>
          <a:endParaRPr lang="id-ID"/>
        </a:p>
      </dgm:t>
    </dgm:pt>
    <dgm:pt modelId="{0DDADE7F-F9F3-4F57-9A98-78C2A825ED50}" type="sibTrans" cxnId="{A67F46DE-5AB0-4F0D-A831-68A2C4C103BB}">
      <dgm:prSet/>
      <dgm:spPr/>
      <dgm:t>
        <a:bodyPr/>
        <a:lstStyle/>
        <a:p>
          <a:endParaRPr lang="id-ID"/>
        </a:p>
      </dgm:t>
    </dgm:pt>
    <dgm:pt modelId="{93774D1C-728D-4E01-9ED4-88463FC2C5DB}">
      <dgm:prSet phldrT="[Text]"/>
      <dgm:spPr/>
      <dgm:t>
        <a:bodyPr/>
        <a:lstStyle/>
        <a:p>
          <a:r>
            <a:rPr lang="id-ID" dirty="0" smtClean="0"/>
            <a:t>Episodik [peristiwa]</a:t>
          </a:r>
          <a:endParaRPr lang="id-ID" dirty="0"/>
        </a:p>
      </dgm:t>
    </dgm:pt>
    <dgm:pt modelId="{39A5425C-E8EB-4D85-A2E6-1F147A9E73AF}" type="parTrans" cxnId="{9C499618-4687-4C74-A7C6-12A06DF63FEC}">
      <dgm:prSet/>
      <dgm:spPr/>
      <dgm:t>
        <a:bodyPr/>
        <a:lstStyle/>
        <a:p>
          <a:endParaRPr lang="id-ID"/>
        </a:p>
      </dgm:t>
    </dgm:pt>
    <dgm:pt modelId="{24EDA7BD-DD12-4B8C-9159-DBFDE0408C0F}" type="sibTrans" cxnId="{9C499618-4687-4C74-A7C6-12A06DF63FEC}">
      <dgm:prSet/>
      <dgm:spPr/>
      <dgm:t>
        <a:bodyPr/>
        <a:lstStyle/>
        <a:p>
          <a:endParaRPr lang="id-ID"/>
        </a:p>
      </dgm:t>
    </dgm:pt>
    <dgm:pt modelId="{B8CDEC1E-96AC-4B04-BB53-8185E8922335}">
      <dgm:prSet phldrT="[Text]"/>
      <dgm:spPr/>
      <dgm:t>
        <a:bodyPr/>
        <a:lstStyle/>
        <a:p>
          <a:r>
            <a:rPr lang="id-ID" dirty="0" smtClean="0"/>
            <a:t>Implisit [Non-Deklaratif]</a:t>
          </a:r>
          <a:endParaRPr lang="id-ID" dirty="0"/>
        </a:p>
      </dgm:t>
    </dgm:pt>
    <dgm:pt modelId="{624239BC-D8CF-409D-B0F9-60ED666C326B}" type="parTrans" cxnId="{3FFA6C81-7943-464C-A730-1A97ECD315DF}">
      <dgm:prSet/>
      <dgm:spPr/>
      <dgm:t>
        <a:bodyPr/>
        <a:lstStyle/>
        <a:p>
          <a:endParaRPr lang="id-ID"/>
        </a:p>
      </dgm:t>
    </dgm:pt>
    <dgm:pt modelId="{F4FB201C-5626-4129-985B-8EBB99FD657D}" type="sibTrans" cxnId="{3FFA6C81-7943-464C-A730-1A97ECD315DF}">
      <dgm:prSet/>
      <dgm:spPr/>
      <dgm:t>
        <a:bodyPr/>
        <a:lstStyle/>
        <a:p>
          <a:endParaRPr lang="id-ID"/>
        </a:p>
      </dgm:t>
    </dgm:pt>
    <dgm:pt modelId="{4902E8E2-4960-4AF7-877A-D88714DFC457}">
      <dgm:prSet phldrT="[Text]"/>
      <dgm:spPr/>
      <dgm:t>
        <a:bodyPr/>
        <a:lstStyle/>
        <a:p>
          <a:r>
            <a:rPr lang="id-ID" dirty="0" smtClean="0"/>
            <a:t>Prosedur</a:t>
          </a:r>
          <a:endParaRPr lang="id-ID" dirty="0"/>
        </a:p>
      </dgm:t>
    </dgm:pt>
    <dgm:pt modelId="{16F5183F-3887-4620-82F7-54E37639118D}" type="parTrans" cxnId="{6B354CFC-26F5-471E-BAE8-7E533DE0D857}">
      <dgm:prSet/>
      <dgm:spPr/>
      <dgm:t>
        <a:bodyPr/>
        <a:lstStyle/>
        <a:p>
          <a:endParaRPr lang="id-ID"/>
        </a:p>
      </dgm:t>
    </dgm:pt>
    <dgm:pt modelId="{9A3F928E-1753-4166-92A4-FC8F75F82487}" type="sibTrans" cxnId="{6B354CFC-26F5-471E-BAE8-7E533DE0D857}">
      <dgm:prSet/>
      <dgm:spPr/>
      <dgm:t>
        <a:bodyPr/>
        <a:lstStyle/>
        <a:p>
          <a:endParaRPr lang="id-ID"/>
        </a:p>
      </dgm:t>
    </dgm:pt>
    <dgm:pt modelId="{53750FDE-5F6F-41A2-99AE-9DAC5E8BD79D}">
      <dgm:prSet phldrT="[Text]"/>
      <dgm:spPr/>
      <dgm:t>
        <a:bodyPr/>
        <a:lstStyle/>
        <a:p>
          <a:r>
            <a:rPr lang="id-ID" dirty="0" smtClean="0"/>
            <a:t>Priming</a:t>
          </a:r>
          <a:endParaRPr lang="id-ID" dirty="0"/>
        </a:p>
      </dgm:t>
    </dgm:pt>
    <dgm:pt modelId="{73C17C97-BE3A-4CE1-895B-BACA3DC9DF00}" type="parTrans" cxnId="{BF072D9E-96DC-47EC-A669-30AFBDAE8A40}">
      <dgm:prSet/>
      <dgm:spPr/>
      <dgm:t>
        <a:bodyPr/>
        <a:lstStyle/>
        <a:p>
          <a:endParaRPr lang="id-ID"/>
        </a:p>
      </dgm:t>
    </dgm:pt>
    <dgm:pt modelId="{E9327B8A-6835-4973-8DEA-1A418E282C26}" type="sibTrans" cxnId="{BF072D9E-96DC-47EC-A669-30AFBDAE8A40}">
      <dgm:prSet/>
      <dgm:spPr/>
      <dgm:t>
        <a:bodyPr/>
        <a:lstStyle/>
        <a:p>
          <a:endParaRPr lang="id-ID"/>
        </a:p>
      </dgm:t>
    </dgm:pt>
    <dgm:pt modelId="{851C0DBD-4416-408C-B7A2-519A42D5F080}">
      <dgm:prSet phldrT="[Text]"/>
      <dgm:spPr/>
      <dgm:t>
        <a:bodyPr/>
        <a:lstStyle/>
        <a:p>
          <a:r>
            <a:rPr lang="id-ID" dirty="0" smtClean="0"/>
            <a:t>Kondisioning Klasikal dan Operan</a:t>
          </a:r>
          <a:endParaRPr lang="id-ID" dirty="0"/>
        </a:p>
      </dgm:t>
    </dgm:pt>
    <dgm:pt modelId="{0F38B1D5-0916-4A9B-8223-2A60C35E91FE}" type="parTrans" cxnId="{CE41E1A6-905E-4260-A2E8-0487FBB38170}">
      <dgm:prSet/>
      <dgm:spPr/>
      <dgm:t>
        <a:bodyPr/>
        <a:lstStyle/>
        <a:p>
          <a:endParaRPr lang="id-ID"/>
        </a:p>
      </dgm:t>
    </dgm:pt>
    <dgm:pt modelId="{F0DF9B7E-5B9C-479E-BAFB-608DCE35C4DB}" type="sibTrans" cxnId="{CE41E1A6-905E-4260-A2E8-0487FBB38170}">
      <dgm:prSet/>
      <dgm:spPr/>
      <dgm:t>
        <a:bodyPr/>
        <a:lstStyle/>
        <a:p>
          <a:endParaRPr lang="id-ID"/>
        </a:p>
      </dgm:t>
    </dgm:pt>
    <dgm:pt modelId="{B4BF2E44-C5A4-42E2-9107-37FDC67E25B8}">
      <dgm:prSet phldrT="[Text]"/>
      <dgm:spPr/>
      <dgm:t>
        <a:bodyPr/>
        <a:lstStyle/>
        <a:p>
          <a:r>
            <a:rPr lang="id-ID" dirty="0" smtClean="0"/>
            <a:t>Pembelajaran Non Asosiatif</a:t>
          </a:r>
          <a:endParaRPr lang="id-ID" dirty="0"/>
        </a:p>
      </dgm:t>
    </dgm:pt>
    <dgm:pt modelId="{BAF9B564-1FAD-4A80-9CFE-94832F521A2F}" type="parTrans" cxnId="{7E57938A-B3B4-4174-B21B-590F50668C49}">
      <dgm:prSet/>
      <dgm:spPr/>
      <dgm:t>
        <a:bodyPr/>
        <a:lstStyle/>
        <a:p>
          <a:endParaRPr lang="id-ID"/>
        </a:p>
      </dgm:t>
    </dgm:pt>
    <dgm:pt modelId="{1AB022CB-4366-499E-B05E-21CE54DBE75A}" type="sibTrans" cxnId="{7E57938A-B3B4-4174-B21B-590F50668C49}">
      <dgm:prSet/>
      <dgm:spPr/>
      <dgm:t>
        <a:bodyPr/>
        <a:lstStyle/>
        <a:p>
          <a:endParaRPr lang="id-ID"/>
        </a:p>
      </dgm:t>
    </dgm:pt>
    <dgm:pt modelId="{0F6E95F5-49AB-4A84-954D-5381ED2F3D43}" type="pres">
      <dgm:prSet presAssocID="{6524D3B3-9BDE-44DB-892B-167DADF29912}" presName="hierChild1" presStyleCnt="0">
        <dgm:presLayoutVars>
          <dgm:chPref val="1"/>
          <dgm:dir/>
          <dgm:animOne val="branch"/>
          <dgm:animLvl val="lvl"/>
          <dgm:resizeHandles/>
        </dgm:presLayoutVars>
      </dgm:prSet>
      <dgm:spPr/>
      <dgm:t>
        <a:bodyPr/>
        <a:lstStyle/>
        <a:p>
          <a:endParaRPr lang="id-ID"/>
        </a:p>
      </dgm:t>
    </dgm:pt>
    <dgm:pt modelId="{ECE41025-BE0F-4D25-91B3-2524A1FFB334}" type="pres">
      <dgm:prSet presAssocID="{D3D7C5B1-D35D-43A9-9C57-D78459A50D94}" presName="hierRoot1" presStyleCnt="0"/>
      <dgm:spPr/>
    </dgm:pt>
    <dgm:pt modelId="{0480CEA9-4D34-44F3-9BC1-3E09E1887693}" type="pres">
      <dgm:prSet presAssocID="{D3D7C5B1-D35D-43A9-9C57-D78459A50D94}" presName="composite" presStyleCnt="0"/>
      <dgm:spPr/>
    </dgm:pt>
    <dgm:pt modelId="{42BCD36E-E910-4C04-9687-9B170E680880}" type="pres">
      <dgm:prSet presAssocID="{D3D7C5B1-D35D-43A9-9C57-D78459A50D94}" presName="background" presStyleLbl="node0" presStyleIdx="0" presStyleCnt="1"/>
      <dgm:spPr/>
    </dgm:pt>
    <dgm:pt modelId="{EC9EF03C-3A8F-41C5-91A0-43E793C7F346}" type="pres">
      <dgm:prSet presAssocID="{D3D7C5B1-D35D-43A9-9C57-D78459A50D94}" presName="text" presStyleLbl="fgAcc0" presStyleIdx="0" presStyleCnt="1" custLinFactNeighborX="-12348" custLinFactNeighborY="-28715">
        <dgm:presLayoutVars>
          <dgm:chPref val="3"/>
        </dgm:presLayoutVars>
      </dgm:prSet>
      <dgm:spPr/>
      <dgm:t>
        <a:bodyPr/>
        <a:lstStyle/>
        <a:p>
          <a:endParaRPr lang="id-ID"/>
        </a:p>
      </dgm:t>
    </dgm:pt>
    <dgm:pt modelId="{EC3D1062-B040-4A56-8469-BC5CF7BA8180}" type="pres">
      <dgm:prSet presAssocID="{D3D7C5B1-D35D-43A9-9C57-D78459A50D94}" presName="hierChild2" presStyleCnt="0"/>
      <dgm:spPr/>
    </dgm:pt>
    <dgm:pt modelId="{F58F9E4F-A2F4-442C-B7A1-9A32F08E873E}" type="pres">
      <dgm:prSet presAssocID="{39770141-266F-4656-8ACB-1EF4C5E90D67}" presName="Name10" presStyleLbl="parChTrans1D2" presStyleIdx="0" presStyleCnt="2"/>
      <dgm:spPr/>
      <dgm:t>
        <a:bodyPr/>
        <a:lstStyle/>
        <a:p>
          <a:endParaRPr lang="id-ID"/>
        </a:p>
      </dgm:t>
    </dgm:pt>
    <dgm:pt modelId="{171600BB-9069-4B6C-9F34-953498E49497}" type="pres">
      <dgm:prSet presAssocID="{315C46D8-9317-4F61-89BC-6B7C722CF070}" presName="hierRoot2" presStyleCnt="0"/>
      <dgm:spPr/>
    </dgm:pt>
    <dgm:pt modelId="{1E5FF818-D650-44F5-95B7-1D340BFFDA6F}" type="pres">
      <dgm:prSet presAssocID="{315C46D8-9317-4F61-89BC-6B7C722CF070}" presName="composite2" presStyleCnt="0"/>
      <dgm:spPr/>
    </dgm:pt>
    <dgm:pt modelId="{9D50EA0E-1BD6-460D-BEF4-9CC6283ACF3B}" type="pres">
      <dgm:prSet presAssocID="{315C46D8-9317-4F61-89BC-6B7C722CF070}" presName="background2" presStyleLbl="node2" presStyleIdx="0" presStyleCnt="2"/>
      <dgm:spPr/>
    </dgm:pt>
    <dgm:pt modelId="{139D932B-6CED-4DEC-8ED2-0363F4909B19}" type="pres">
      <dgm:prSet presAssocID="{315C46D8-9317-4F61-89BC-6B7C722CF070}" presName="text2" presStyleLbl="fgAcc2" presStyleIdx="0" presStyleCnt="2">
        <dgm:presLayoutVars>
          <dgm:chPref val="3"/>
        </dgm:presLayoutVars>
      </dgm:prSet>
      <dgm:spPr/>
      <dgm:t>
        <a:bodyPr/>
        <a:lstStyle/>
        <a:p>
          <a:endParaRPr lang="id-ID"/>
        </a:p>
      </dgm:t>
    </dgm:pt>
    <dgm:pt modelId="{01F9338F-0382-421E-BCD9-7ACE023325D6}" type="pres">
      <dgm:prSet presAssocID="{315C46D8-9317-4F61-89BC-6B7C722CF070}" presName="hierChild3" presStyleCnt="0"/>
      <dgm:spPr/>
    </dgm:pt>
    <dgm:pt modelId="{95ECB4CC-4DD6-45A0-A2BC-A6745F4C2F4E}" type="pres">
      <dgm:prSet presAssocID="{C1B38740-71BD-4050-BE78-9A29777D229F}" presName="Name17" presStyleLbl="parChTrans1D3" presStyleIdx="0" presStyleCnt="6"/>
      <dgm:spPr/>
      <dgm:t>
        <a:bodyPr/>
        <a:lstStyle/>
        <a:p>
          <a:endParaRPr lang="id-ID"/>
        </a:p>
      </dgm:t>
    </dgm:pt>
    <dgm:pt modelId="{E228FEDC-57A0-46F6-B8B3-FC46102BADAB}" type="pres">
      <dgm:prSet presAssocID="{27EA04EB-2C7A-4FC2-B361-8DFB3BC862A8}" presName="hierRoot3" presStyleCnt="0"/>
      <dgm:spPr/>
    </dgm:pt>
    <dgm:pt modelId="{82F599B8-FE6C-4118-943D-7DC7CE368735}" type="pres">
      <dgm:prSet presAssocID="{27EA04EB-2C7A-4FC2-B361-8DFB3BC862A8}" presName="composite3" presStyleCnt="0"/>
      <dgm:spPr/>
    </dgm:pt>
    <dgm:pt modelId="{E2D66329-CC32-4F12-91F2-88C4DF9C44C7}" type="pres">
      <dgm:prSet presAssocID="{27EA04EB-2C7A-4FC2-B361-8DFB3BC862A8}" presName="background3" presStyleLbl="node3" presStyleIdx="0" presStyleCnt="6"/>
      <dgm:spPr/>
    </dgm:pt>
    <dgm:pt modelId="{036A476B-6951-49E4-A891-E70BD7D23A32}" type="pres">
      <dgm:prSet presAssocID="{27EA04EB-2C7A-4FC2-B361-8DFB3BC862A8}" presName="text3" presStyleLbl="fgAcc3" presStyleIdx="0" presStyleCnt="6">
        <dgm:presLayoutVars>
          <dgm:chPref val="3"/>
        </dgm:presLayoutVars>
      </dgm:prSet>
      <dgm:spPr/>
      <dgm:t>
        <a:bodyPr/>
        <a:lstStyle/>
        <a:p>
          <a:endParaRPr lang="id-ID"/>
        </a:p>
      </dgm:t>
    </dgm:pt>
    <dgm:pt modelId="{F81FE328-C52E-4941-9C7C-8C52C6413363}" type="pres">
      <dgm:prSet presAssocID="{27EA04EB-2C7A-4FC2-B361-8DFB3BC862A8}" presName="hierChild4" presStyleCnt="0"/>
      <dgm:spPr/>
    </dgm:pt>
    <dgm:pt modelId="{4CD00C13-1E47-411C-984A-BB65AD84BD8C}" type="pres">
      <dgm:prSet presAssocID="{39A5425C-E8EB-4D85-A2E6-1F147A9E73AF}" presName="Name17" presStyleLbl="parChTrans1D3" presStyleIdx="1" presStyleCnt="6"/>
      <dgm:spPr/>
      <dgm:t>
        <a:bodyPr/>
        <a:lstStyle/>
        <a:p>
          <a:endParaRPr lang="id-ID"/>
        </a:p>
      </dgm:t>
    </dgm:pt>
    <dgm:pt modelId="{B24B3289-A6DE-4630-A988-89FD5218E389}" type="pres">
      <dgm:prSet presAssocID="{93774D1C-728D-4E01-9ED4-88463FC2C5DB}" presName="hierRoot3" presStyleCnt="0"/>
      <dgm:spPr/>
    </dgm:pt>
    <dgm:pt modelId="{E33A4B1C-67F2-46FE-9701-238E1D930CD6}" type="pres">
      <dgm:prSet presAssocID="{93774D1C-728D-4E01-9ED4-88463FC2C5DB}" presName="composite3" presStyleCnt="0"/>
      <dgm:spPr/>
    </dgm:pt>
    <dgm:pt modelId="{3F249190-7322-42F2-8DC5-E0FFABF0754B}" type="pres">
      <dgm:prSet presAssocID="{93774D1C-728D-4E01-9ED4-88463FC2C5DB}" presName="background3" presStyleLbl="node3" presStyleIdx="1" presStyleCnt="6"/>
      <dgm:spPr/>
    </dgm:pt>
    <dgm:pt modelId="{B686D267-7176-437A-8599-F434EB7CDE77}" type="pres">
      <dgm:prSet presAssocID="{93774D1C-728D-4E01-9ED4-88463FC2C5DB}" presName="text3" presStyleLbl="fgAcc3" presStyleIdx="1" presStyleCnt="6">
        <dgm:presLayoutVars>
          <dgm:chPref val="3"/>
        </dgm:presLayoutVars>
      </dgm:prSet>
      <dgm:spPr/>
      <dgm:t>
        <a:bodyPr/>
        <a:lstStyle/>
        <a:p>
          <a:endParaRPr lang="id-ID"/>
        </a:p>
      </dgm:t>
    </dgm:pt>
    <dgm:pt modelId="{E9A9D3DE-6815-44B1-AA31-AA4B86373BAE}" type="pres">
      <dgm:prSet presAssocID="{93774D1C-728D-4E01-9ED4-88463FC2C5DB}" presName="hierChild4" presStyleCnt="0"/>
      <dgm:spPr/>
    </dgm:pt>
    <dgm:pt modelId="{98D5EB90-348A-44EE-A6EC-58EDBD9D8D8E}" type="pres">
      <dgm:prSet presAssocID="{624239BC-D8CF-409D-B0F9-60ED666C326B}" presName="Name10" presStyleLbl="parChTrans1D2" presStyleIdx="1" presStyleCnt="2"/>
      <dgm:spPr/>
      <dgm:t>
        <a:bodyPr/>
        <a:lstStyle/>
        <a:p>
          <a:endParaRPr lang="id-ID"/>
        </a:p>
      </dgm:t>
    </dgm:pt>
    <dgm:pt modelId="{D745696B-504B-478E-BBE7-FB98C526F9D4}" type="pres">
      <dgm:prSet presAssocID="{B8CDEC1E-96AC-4B04-BB53-8185E8922335}" presName="hierRoot2" presStyleCnt="0"/>
      <dgm:spPr/>
    </dgm:pt>
    <dgm:pt modelId="{FAB07C9F-60B1-4EB8-8C72-92920A2DAD06}" type="pres">
      <dgm:prSet presAssocID="{B8CDEC1E-96AC-4B04-BB53-8185E8922335}" presName="composite2" presStyleCnt="0"/>
      <dgm:spPr/>
    </dgm:pt>
    <dgm:pt modelId="{80AD63CB-F529-4CAE-95B9-0BE9A66AE356}" type="pres">
      <dgm:prSet presAssocID="{B8CDEC1E-96AC-4B04-BB53-8185E8922335}" presName="background2" presStyleLbl="node2" presStyleIdx="1" presStyleCnt="2"/>
      <dgm:spPr/>
    </dgm:pt>
    <dgm:pt modelId="{C7835CD5-7027-4143-840F-FC79B27F5062}" type="pres">
      <dgm:prSet presAssocID="{B8CDEC1E-96AC-4B04-BB53-8185E8922335}" presName="text2" presStyleLbl="fgAcc2" presStyleIdx="1" presStyleCnt="2">
        <dgm:presLayoutVars>
          <dgm:chPref val="3"/>
        </dgm:presLayoutVars>
      </dgm:prSet>
      <dgm:spPr/>
      <dgm:t>
        <a:bodyPr/>
        <a:lstStyle/>
        <a:p>
          <a:endParaRPr lang="id-ID"/>
        </a:p>
      </dgm:t>
    </dgm:pt>
    <dgm:pt modelId="{A54069C0-2FC7-4614-8D56-CB46EFA87A2E}" type="pres">
      <dgm:prSet presAssocID="{B8CDEC1E-96AC-4B04-BB53-8185E8922335}" presName="hierChild3" presStyleCnt="0"/>
      <dgm:spPr/>
    </dgm:pt>
    <dgm:pt modelId="{E5A368B8-BFBF-463B-9D3C-FC0043C2F1B0}" type="pres">
      <dgm:prSet presAssocID="{16F5183F-3887-4620-82F7-54E37639118D}" presName="Name17" presStyleLbl="parChTrans1D3" presStyleIdx="2" presStyleCnt="6"/>
      <dgm:spPr/>
      <dgm:t>
        <a:bodyPr/>
        <a:lstStyle/>
        <a:p>
          <a:endParaRPr lang="id-ID"/>
        </a:p>
      </dgm:t>
    </dgm:pt>
    <dgm:pt modelId="{DD563FC3-E475-45EA-8911-9FF3DAC1D5F0}" type="pres">
      <dgm:prSet presAssocID="{4902E8E2-4960-4AF7-877A-D88714DFC457}" presName="hierRoot3" presStyleCnt="0"/>
      <dgm:spPr/>
    </dgm:pt>
    <dgm:pt modelId="{30045655-2C72-4CCA-BB8B-701F04BC7DDB}" type="pres">
      <dgm:prSet presAssocID="{4902E8E2-4960-4AF7-877A-D88714DFC457}" presName="composite3" presStyleCnt="0"/>
      <dgm:spPr/>
    </dgm:pt>
    <dgm:pt modelId="{E00C49F9-6561-4FBE-8230-D9A277766C8C}" type="pres">
      <dgm:prSet presAssocID="{4902E8E2-4960-4AF7-877A-D88714DFC457}" presName="background3" presStyleLbl="node3" presStyleIdx="2" presStyleCnt="6"/>
      <dgm:spPr/>
    </dgm:pt>
    <dgm:pt modelId="{3939944A-A3F7-4FFE-B348-D38E19E6A961}" type="pres">
      <dgm:prSet presAssocID="{4902E8E2-4960-4AF7-877A-D88714DFC457}" presName="text3" presStyleLbl="fgAcc3" presStyleIdx="2" presStyleCnt="6">
        <dgm:presLayoutVars>
          <dgm:chPref val="3"/>
        </dgm:presLayoutVars>
      </dgm:prSet>
      <dgm:spPr/>
      <dgm:t>
        <a:bodyPr/>
        <a:lstStyle/>
        <a:p>
          <a:endParaRPr lang="id-ID"/>
        </a:p>
      </dgm:t>
    </dgm:pt>
    <dgm:pt modelId="{51F9E938-C549-4D2B-A37B-F309D48F13A5}" type="pres">
      <dgm:prSet presAssocID="{4902E8E2-4960-4AF7-877A-D88714DFC457}" presName="hierChild4" presStyleCnt="0"/>
      <dgm:spPr/>
    </dgm:pt>
    <dgm:pt modelId="{3DCFDDE2-0936-4991-BE13-478FBD11E0B5}" type="pres">
      <dgm:prSet presAssocID="{73C17C97-BE3A-4CE1-895B-BACA3DC9DF00}" presName="Name17" presStyleLbl="parChTrans1D3" presStyleIdx="3" presStyleCnt="6"/>
      <dgm:spPr/>
      <dgm:t>
        <a:bodyPr/>
        <a:lstStyle/>
        <a:p>
          <a:endParaRPr lang="id-ID"/>
        </a:p>
      </dgm:t>
    </dgm:pt>
    <dgm:pt modelId="{51971718-C8A7-4002-8F7D-3986AA04FDF6}" type="pres">
      <dgm:prSet presAssocID="{53750FDE-5F6F-41A2-99AE-9DAC5E8BD79D}" presName="hierRoot3" presStyleCnt="0"/>
      <dgm:spPr/>
    </dgm:pt>
    <dgm:pt modelId="{4E6FC681-2298-48F6-8B9C-40614194716F}" type="pres">
      <dgm:prSet presAssocID="{53750FDE-5F6F-41A2-99AE-9DAC5E8BD79D}" presName="composite3" presStyleCnt="0"/>
      <dgm:spPr/>
    </dgm:pt>
    <dgm:pt modelId="{63FFD550-A504-449E-A571-6230CFD96A61}" type="pres">
      <dgm:prSet presAssocID="{53750FDE-5F6F-41A2-99AE-9DAC5E8BD79D}" presName="background3" presStyleLbl="node3" presStyleIdx="3" presStyleCnt="6"/>
      <dgm:spPr/>
    </dgm:pt>
    <dgm:pt modelId="{8329A4DC-4A0C-4857-B931-7035363F0DB6}" type="pres">
      <dgm:prSet presAssocID="{53750FDE-5F6F-41A2-99AE-9DAC5E8BD79D}" presName="text3" presStyleLbl="fgAcc3" presStyleIdx="3" presStyleCnt="6">
        <dgm:presLayoutVars>
          <dgm:chPref val="3"/>
        </dgm:presLayoutVars>
      </dgm:prSet>
      <dgm:spPr/>
      <dgm:t>
        <a:bodyPr/>
        <a:lstStyle/>
        <a:p>
          <a:endParaRPr lang="id-ID"/>
        </a:p>
      </dgm:t>
    </dgm:pt>
    <dgm:pt modelId="{C81E8452-C37F-4EBB-A2C4-5715C3D3EC42}" type="pres">
      <dgm:prSet presAssocID="{53750FDE-5F6F-41A2-99AE-9DAC5E8BD79D}" presName="hierChild4" presStyleCnt="0"/>
      <dgm:spPr/>
    </dgm:pt>
    <dgm:pt modelId="{899E1252-EC94-479D-8AA1-B91CD4A41F41}" type="pres">
      <dgm:prSet presAssocID="{0F38B1D5-0916-4A9B-8223-2A60C35E91FE}" presName="Name17" presStyleLbl="parChTrans1D3" presStyleIdx="4" presStyleCnt="6"/>
      <dgm:spPr/>
      <dgm:t>
        <a:bodyPr/>
        <a:lstStyle/>
        <a:p>
          <a:endParaRPr lang="id-ID"/>
        </a:p>
      </dgm:t>
    </dgm:pt>
    <dgm:pt modelId="{4A86757B-2F79-4C69-A592-77A07A7D7BC6}" type="pres">
      <dgm:prSet presAssocID="{851C0DBD-4416-408C-B7A2-519A42D5F080}" presName="hierRoot3" presStyleCnt="0"/>
      <dgm:spPr/>
    </dgm:pt>
    <dgm:pt modelId="{E341A680-D986-4C84-80D0-D4DF0D5C90E2}" type="pres">
      <dgm:prSet presAssocID="{851C0DBD-4416-408C-B7A2-519A42D5F080}" presName="composite3" presStyleCnt="0"/>
      <dgm:spPr/>
    </dgm:pt>
    <dgm:pt modelId="{6B80CA4C-A6CE-4F9A-B15A-1569BBB1A267}" type="pres">
      <dgm:prSet presAssocID="{851C0DBD-4416-408C-B7A2-519A42D5F080}" presName="background3" presStyleLbl="node3" presStyleIdx="4" presStyleCnt="6"/>
      <dgm:spPr/>
    </dgm:pt>
    <dgm:pt modelId="{194E7ABD-2158-476B-AA25-AD5A58D15B68}" type="pres">
      <dgm:prSet presAssocID="{851C0DBD-4416-408C-B7A2-519A42D5F080}" presName="text3" presStyleLbl="fgAcc3" presStyleIdx="4" presStyleCnt="6">
        <dgm:presLayoutVars>
          <dgm:chPref val="3"/>
        </dgm:presLayoutVars>
      </dgm:prSet>
      <dgm:spPr/>
      <dgm:t>
        <a:bodyPr/>
        <a:lstStyle/>
        <a:p>
          <a:endParaRPr lang="id-ID"/>
        </a:p>
      </dgm:t>
    </dgm:pt>
    <dgm:pt modelId="{F135009B-CDAB-4977-9771-DF2FE9A859D7}" type="pres">
      <dgm:prSet presAssocID="{851C0DBD-4416-408C-B7A2-519A42D5F080}" presName="hierChild4" presStyleCnt="0"/>
      <dgm:spPr/>
    </dgm:pt>
    <dgm:pt modelId="{2E9C42A8-955E-4EBF-9F6B-D7E1E986A72A}" type="pres">
      <dgm:prSet presAssocID="{BAF9B564-1FAD-4A80-9CFE-94832F521A2F}" presName="Name17" presStyleLbl="parChTrans1D3" presStyleIdx="5" presStyleCnt="6"/>
      <dgm:spPr/>
      <dgm:t>
        <a:bodyPr/>
        <a:lstStyle/>
        <a:p>
          <a:endParaRPr lang="id-ID"/>
        </a:p>
      </dgm:t>
    </dgm:pt>
    <dgm:pt modelId="{F1012EAE-5553-4C42-ABE0-58727400A2D8}" type="pres">
      <dgm:prSet presAssocID="{B4BF2E44-C5A4-42E2-9107-37FDC67E25B8}" presName="hierRoot3" presStyleCnt="0"/>
      <dgm:spPr/>
    </dgm:pt>
    <dgm:pt modelId="{1786D16F-3C5E-492F-B312-20A10DE889C1}" type="pres">
      <dgm:prSet presAssocID="{B4BF2E44-C5A4-42E2-9107-37FDC67E25B8}" presName="composite3" presStyleCnt="0"/>
      <dgm:spPr/>
    </dgm:pt>
    <dgm:pt modelId="{9181224F-58D0-480B-865C-51D24F07346B}" type="pres">
      <dgm:prSet presAssocID="{B4BF2E44-C5A4-42E2-9107-37FDC67E25B8}" presName="background3" presStyleLbl="node3" presStyleIdx="5" presStyleCnt="6"/>
      <dgm:spPr/>
    </dgm:pt>
    <dgm:pt modelId="{EB65EF2C-6A7E-404E-BCFB-C43607B19764}" type="pres">
      <dgm:prSet presAssocID="{B4BF2E44-C5A4-42E2-9107-37FDC67E25B8}" presName="text3" presStyleLbl="fgAcc3" presStyleIdx="5" presStyleCnt="6">
        <dgm:presLayoutVars>
          <dgm:chPref val="3"/>
        </dgm:presLayoutVars>
      </dgm:prSet>
      <dgm:spPr/>
      <dgm:t>
        <a:bodyPr/>
        <a:lstStyle/>
        <a:p>
          <a:endParaRPr lang="id-ID"/>
        </a:p>
      </dgm:t>
    </dgm:pt>
    <dgm:pt modelId="{BB602666-1093-423C-BDAF-2F593491D8AC}" type="pres">
      <dgm:prSet presAssocID="{B4BF2E44-C5A4-42E2-9107-37FDC67E25B8}" presName="hierChild4" presStyleCnt="0"/>
      <dgm:spPr/>
    </dgm:pt>
  </dgm:ptLst>
  <dgm:cxnLst>
    <dgm:cxn modelId="{3FFA6C81-7943-464C-A730-1A97ECD315DF}" srcId="{D3D7C5B1-D35D-43A9-9C57-D78459A50D94}" destId="{B8CDEC1E-96AC-4B04-BB53-8185E8922335}" srcOrd="1" destOrd="0" parTransId="{624239BC-D8CF-409D-B0F9-60ED666C326B}" sibTransId="{F4FB201C-5626-4129-985B-8EBB99FD657D}"/>
    <dgm:cxn modelId="{2A30A2C4-C6C7-406A-9DED-A53ECBBF7903}" type="presOf" srcId="{16F5183F-3887-4620-82F7-54E37639118D}" destId="{E5A368B8-BFBF-463B-9D3C-FC0043C2F1B0}" srcOrd="0" destOrd="0" presId="urn:microsoft.com/office/officeart/2005/8/layout/hierarchy1"/>
    <dgm:cxn modelId="{820E4188-AFAE-4302-9A2E-76CECFA1E4A7}" type="presOf" srcId="{BAF9B564-1FAD-4A80-9CFE-94832F521A2F}" destId="{2E9C42A8-955E-4EBF-9F6B-D7E1E986A72A}" srcOrd="0" destOrd="0" presId="urn:microsoft.com/office/officeart/2005/8/layout/hierarchy1"/>
    <dgm:cxn modelId="{BCCD55BC-2871-4719-967B-97F04C2D9F3F}" type="presOf" srcId="{B8CDEC1E-96AC-4B04-BB53-8185E8922335}" destId="{C7835CD5-7027-4143-840F-FC79B27F5062}" srcOrd="0" destOrd="0" presId="urn:microsoft.com/office/officeart/2005/8/layout/hierarchy1"/>
    <dgm:cxn modelId="{348F2909-8E75-4C1B-9363-5C894BAF4134}" type="presOf" srcId="{6524D3B3-9BDE-44DB-892B-167DADF29912}" destId="{0F6E95F5-49AB-4A84-954D-5381ED2F3D43}" srcOrd="0" destOrd="0" presId="urn:microsoft.com/office/officeart/2005/8/layout/hierarchy1"/>
    <dgm:cxn modelId="{7E57938A-B3B4-4174-B21B-590F50668C49}" srcId="{B8CDEC1E-96AC-4B04-BB53-8185E8922335}" destId="{B4BF2E44-C5A4-42E2-9107-37FDC67E25B8}" srcOrd="3" destOrd="0" parTransId="{BAF9B564-1FAD-4A80-9CFE-94832F521A2F}" sibTransId="{1AB022CB-4366-499E-B05E-21CE54DBE75A}"/>
    <dgm:cxn modelId="{BF072D9E-96DC-47EC-A669-30AFBDAE8A40}" srcId="{B8CDEC1E-96AC-4B04-BB53-8185E8922335}" destId="{53750FDE-5F6F-41A2-99AE-9DAC5E8BD79D}" srcOrd="1" destOrd="0" parTransId="{73C17C97-BE3A-4CE1-895B-BACA3DC9DF00}" sibTransId="{E9327B8A-6835-4973-8DEA-1A418E282C26}"/>
    <dgm:cxn modelId="{F874E7E0-2EC2-4A11-B568-F8E00D5A3B00}" type="presOf" srcId="{C1B38740-71BD-4050-BE78-9A29777D229F}" destId="{95ECB4CC-4DD6-45A0-A2BC-A6745F4C2F4E}" srcOrd="0" destOrd="0" presId="urn:microsoft.com/office/officeart/2005/8/layout/hierarchy1"/>
    <dgm:cxn modelId="{CE41E1A6-905E-4260-A2E8-0487FBB38170}" srcId="{B8CDEC1E-96AC-4B04-BB53-8185E8922335}" destId="{851C0DBD-4416-408C-B7A2-519A42D5F080}" srcOrd="2" destOrd="0" parTransId="{0F38B1D5-0916-4A9B-8223-2A60C35E91FE}" sibTransId="{F0DF9B7E-5B9C-479E-BAFB-608DCE35C4DB}"/>
    <dgm:cxn modelId="{A40F78A6-7ED6-408F-9F6F-47E9C90D5F3F}" type="presOf" srcId="{53750FDE-5F6F-41A2-99AE-9DAC5E8BD79D}" destId="{8329A4DC-4A0C-4857-B931-7035363F0DB6}" srcOrd="0" destOrd="0" presId="urn:microsoft.com/office/officeart/2005/8/layout/hierarchy1"/>
    <dgm:cxn modelId="{088494CF-5F5B-451E-B312-70BA284C438E}" type="presOf" srcId="{0F38B1D5-0916-4A9B-8223-2A60C35E91FE}" destId="{899E1252-EC94-479D-8AA1-B91CD4A41F41}" srcOrd="0" destOrd="0" presId="urn:microsoft.com/office/officeart/2005/8/layout/hierarchy1"/>
    <dgm:cxn modelId="{A67F46DE-5AB0-4F0D-A831-68A2C4C103BB}" srcId="{315C46D8-9317-4F61-89BC-6B7C722CF070}" destId="{27EA04EB-2C7A-4FC2-B361-8DFB3BC862A8}" srcOrd="0" destOrd="0" parTransId="{C1B38740-71BD-4050-BE78-9A29777D229F}" sibTransId="{0DDADE7F-F9F3-4F57-9A98-78C2A825ED50}"/>
    <dgm:cxn modelId="{0EA8A314-A5B0-48EA-96E8-8F3B6A74D1F5}" type="presOf" srcId="{624239BC-D8CF-409D-B0F9-60ED666C326B}" destId="{98D5EB90-348A-44EE-A6EC-58EDBD9D8D8E}" srcOrd="0" destOrd="0" presId="urn:microsoft.com/office/officeart/2005/8/layout/hierarchy1"/>
    <dgm:cxn modelId="{2FC0F699-9E3A-4CD5-86A9-417D0B60F7CE}" type="presOf" srcId="{315C46D8-9317-4F61-89BC-6B7C722CF070}" destId="{139D932B-6CED-4DEC-8ED2-0363F4909B19}" srcOrd="0" destOrd="0" presId="urn:microsoft.com/office/officeart/2005/8/layout/hierarchy1"/>
    <dgm:cxn modelId="{89F05AFA-3F82-40D4-8F9B-3350E7E534EB}" srcId="{6524D3B3-9BDE-44DB-892B-167DADF29912}" destId="{D3D7C5B1-D35D-43A9-9C57-D78459A50D94}" srcOrd="0" destOrd="0" parTransId="{8E4BEE3B-FB8E-485A-B6C9-0F12CFFE2E58}" sibTransId="{B360A7A2-4379-4721-AD35-0BDD7280DF0E}"/>
    <dgm:cxn modelId="{046F01B2-AC56-4209-AD10-BCAF3D72C3AF}" type="presOf" srcId="{D3D7C5B1-D35D-43A9-9C57-D78459A50D94}" destId="{EC9EF03C-3A8F-41C5-91A0-43E793C7F346}" srcOrd="0" destOrd="0" presId="urn:microsoft.com/office/officeart/2005/8/layout/hierarchy1"/>
    <dgm:cxn modelId="{39FF976D-8B99-410B-A20E-F0C01763DC9A}" type="presOf" srcId="{39770141-266F-4656-8ACB-1EF4C5E90D67}" destId="{F58F9E4F-A2F4-442C-B7A1-9A32F08E873E}" srcOrd="0" destOrd="0" presId="urn:microsoft.com/office/officeart/2005/8/layout/hierarchy1"/>
    <dgm:cxn modelId="{7DE8466E-1227-47D2-A1FA-B05DD4EB1A8F}" srcId="{D3D7C5B1-D35D-43A9-9C57-D78459A50D94}" destId="{315C46D8-9317-4F61-89BC-6B7C722CF070}" srcOrd="0" destOrd="0" parTransId="{39770141-266F-4656-8ACB-1EF4C5E90D67}" sibTransId="{A6E3A906-76E3-46A5-A9FA-1625AE6FE5F6}"/>
    <dgm:cxn modelId="{9C499618-4687-4C74-A7C6-12A06DF63FEC}" srcId="{315C46D8-9317-4F61-89BC-6B7C722CF070}" destId="{93774D1C-728D-4E01-9ED4-88463FC2C5DB}" srcOrd="1" destOrd="0" parTransId="{39A5425C-E8EB-4D85-A2E6-1F147A9E73AF}" sibTransId="{24EDA7BD-DD12-4B8C-9159-DBFDE0408C0F}"/>
    <dgm:cxn modelId="{FF0863E6-6A04-40D6-AC59-FB0D149F9C80}" type="presOf" srcId="{39A5425C-E8EB-4D85-A2E6-1F147A9E73AF}" destId="{4CD00C13-1E47-411C-984A-BB65AD84BD8C}" srcOrd="0" destOrd="0" presId="urn:microsoft.com/office/officeart/2005/8/layout/hierarchy1"/>
    <dgm:cxn modelId="{0F8C1951-A9DB-438A-B323-19F731C10A5A}" type="presOf" srcId="{27EA04EB-2C7A-4FC2-B361-8DFB3BC862A8}" destId="{036A476B-6951-49E4-A891-E70BD7D23A32}" srcOrd="0" destOrd="0" presId="urn:microsoft.com/office/officeart/2005/8/layout/hierarchy1"/>
    <dgm:cxn modelId="{1462EDCC-8A9E-460C-8649-503C49C5F2FB}" type="presOf" srcId="{B4BF2E44-C5A4-42E2-9107-37FDC67E25B8}" destId="{EB65EF2C-6A7E-404E-BCFB-C43607B19764}" srcOrd="0" destOrd="0" presId="urn:microsoft.com/office/officeart/2005/8/layout/hierarchy1"/>
    <dgm:cxn modelId="{5FF61DC0-EE6D-4B0B-869D-ED347C478F33}" type="presOf" srcId="{4902E8E2-4960-4AF7-877A-D88714DFC457}" destId="{3939944A-A3F7-4FFE-B348-D38E19E6A961}" srcOrd="0" destOrd="0" presId="urn:microsoft.com/office/officeart/2005/8/layout/hierarchy1"/>
    <dgm:cxn modelId="{90A9BFA0-44FB-4A26-95D9-5A8DE1474843}" type="presOf" srcId="{93774D1C-728D-4E01-9ED4-88463FC2C5DB}" destId="{B686D267-7176-437A-8599-F434EB7CDE77}" srcOrd="0" destOrd="0" presId="urn:microsoft.com/office/officeart/2005/8/layout/hierarchy1"/>
    <dgm:cxn modelId="{9CA3F669-1469-453E-92DA-A6823541E87C}" type="presOf" srcId="{73C17C97-BE3A-4CE1-895B-BACA3DC9DF00}" destId="{3DCFDDE2-0936-4991-BE13-478FBD11E0B5}" srcOrd="0" destOrd="0" presId="urn:microsoft.com/office/officeart/2005/8/layout/hierarchy1"/>
    <dgm:cxn modelId="{6B354CFC-26F5-471E-BAE8-7E533DE0D857}" srcId="{B8CDEC1E-96AC-4B04-BB53-8185E8922335}" destId="{4902E8E2-4960-4AF7-877A-D88714DFC457}" srcOrd="0" destOrd="0" parTransId="{16F5183F-3887-4620-82F7-54E37639118D}" sibTransId="{9A3F928E-1753-4166-92A4-FC8F75F82487}"/>
    <dgm:cxn modelId="{7EC772B3-02B4-493B-A026-10B3DC07E089}" type="presOf" srcId="{851C0DBD-4416-408C-B7A2-519A42D5F080}" destId="{194E7ABD-2158-476B-AA25-AD5A58D15B68}" srcOrd="0" destOrd="0" presId="urn:microsoft.com/office/officeart/2005/8/layout/hierarchy1"/>
    <dgm:cxn modelId="{2205066E-B33F-4DD0-942F-EC0303ADA3C5}" type="presParOf" srcId="{0F6E95F5-49AB-4A84-954D-5381ED2F3D43}" destId="{ECE41025-BE0F-4D25-91B3-2524A1FFB334}" srcOrd="0" destOrd="0" presId="urn:microsoft.com/office/officeart/2005/8/layout/hierarchy1"/>
    <dgm:cxn modelId="{3FD67DF7-EC7C-489F-87BF-FBBE2FB2D428}" type="presParOf" srcId="{ECE41025-BE0F-4D25-91B3-2524A1FFB334}" destId="{0480CEA9-4D34-44F3-9BC1-3E09E1887693}" srcOrd="0" destOrd="0" presId="urn:microsoft.com/office/officeart/2005/8/layout/hierarchy1"/>
    <dgm:cxn modelId="{A4C03C17-0D40-4022-9BE7-C9E2F74E7D8A}" type="presParOf" srcId="{0480CEA9-4D34-44F3-9BC1-3E09E1887693}" destId="{42BCD36E-E910-4C04-9687-9B170E680880}" srcOrd="0" destOrd="0" presId="urn:microsoft.com/office/officeart/2005/8/layout/hierarchy1"/>
    <dgm:cxn modelId="{6DACA0D2-AA2D-4320-953D-2F903D3315AA}" type="presParOf" srcId="{0480CEA9-4D34-44F3-9BC1-3E09E1887693}" destId="{EC9EF03C-3A8F-41C5-91A0-43E793C7F346}" srcOrd="1" destOrd="0" presId="urn:microsoft.com/office/officeart/2005/8/layout/hierarchy1"/>
    <dgm:cxn modelId="{2E71A22E-F702-4A2C-9771-4E818D1039FE}" type="presParOf" srcId="{ECE41025-BE0F-4D25-91B3-2524A1FFB334}" destId="{EC3D1062-B040-4A56-8469-BC5CF7BA8180}" srcOrd="1" destOrd="0" presId="urn:microsoft.com/office/officeart/2005/8/layout/hierarchy1"/>
    <dgm:cxn modelId="{E666B6E2-097F-4B26-91CE-9939AE4A2227}" type="presParOf" srcId="{EC3D1062-B040-4A56-8469-BC5CF7BA8180}" destId="{F58F9E4F-A2F4-442C-B7A1-9A32F08E873E}" srcOrd="0" destOrd="0" presId="urn:microsoft.com/office/officeart/2005/8/layout/hierarchy1"/>
    <dgm:cxn modelId="{1BB840C6-4B3C-4D86-966D-00D4300F1FCB}" type="presParOf" srcId="{EC3D1062-B040-4A56-8469-BC5CF7BA8180}" destId="{171600BB-9069-4B6C-9F34-953498E49497}" srcOrd="1" destOrd="0" presId="urn:microsoft.com/office/officeart/2005/8/layout/hierarchy1"/>
    <dgm:cxn modelId="{30E6A923-E779-4661-88C6-05A88B0099C3}" type="presParOf" srcId="{171600BB-9069-4B6C-9F34-953498E49497}" destId="{1E5FF818-D650-44F5-95B7-1D340BFFDA6F}" srcOrd="0" destOrd="0" presId="urn:microsoft.com/office/officeart/2005/8/layout/hierarchy1"/>
    <dgm:cxn modelId="{4F257A3B-DBE5-4A6B-BD37-3F7A7027EE25}" type="presParOf" srcId="{1E5FF818-D650-44F5-95B7-1D340BFFDA6F}" destId="{9D50EA0E-1BD6-460D-BEF4-9CC6283ACF3B}" srcOrd="0" destOrd="0" presId="urn:microsoft.com/office/officeart/2005/8/layout/hierarchy1"/>
    <dgm:cxn modelId="{F214C0E3-4EF9-4444-B991-50AD67AB517A}" type="presParOf" srcId="{1E5FF818-D650-44F5-95B7-1D340BFFDA6F}" destId="{139D932B-6CED-4DEC-8ED2-0363F4909B19}" srcOrd="1" destOrd="0" presId="urn:microsoft.com/office/officeart/2005/8/layout/hierarchy1"/>
    <dgm:cxn modelId="{6CBF53C9-6EDB-4A97-918B-F1669632FC7E}" type="presParOf" srcId="{171600BB-9069-4B6C-9F34-953498E49497}" destId="{01F9338F-0382-421E-BCD9-7ACE023325D6}" srcOrd="1" destOrd="0" presId="urn:microsoft.com/office/officeart/2005/8/layout/hierarchy1"/>
    <dgm:cxn modelId="{FE074F39-3435-40DF-9EC7-B64B0E8EC976}" type="presParOf" srcId="{01F9338F-0382-421E-BCD9-7ACE023325D6}" destId="{95ECB4CC-4DD6-45A0-A2BC-A6745F4C2F4E}" srcOrd="0" destOrd="0" presId="urn:microsoft.com/office/officeart/2005/8/layout/hierarchy1"/>
    <dgm:cxn modelId="{213A5003-5B4E-41E3-901C-34A84D705DE9}" type="presParOf" srcId="{01F9338F-0382-421E-BCD9-7ACE023325D6}" destId="{E228FEDC-57A0-46F6-B8B3-FC46102BADAB}" srcOrd="1" destOrd="0" presId="urn:microsoft.com/office/officeart/2005/8/layout/hierarchy1"/>
    <dgm:cxn modelId="{EC643662-931B-4E90-BCE1-D0717280D4F1}" type="presParOf" srcId="{E228FEDC-57A0-46F6-B8B3-FC46102BADAB}" destId="{82F599B8-FE6C-4118-943D-7DC7CE368735}" srcOrd="0" destOrd="0" presId="urn:microsoft.com/office/officeart/2005/8/layout/hierarchy1"/>
    <dgm:cxn modelId="{10AB5F57-3044-4782-A48D-EACB2A2E55A7}" type="presParOf" srcId="{82F599B8-FE6C-4118-943D-7DC7CE368735}" destId="{E2D66329-CC32-4F12-91F2-88C4DF9C44C7}" srcOrd="0" destOrd="0" presId="urn:microsoft.com/office/officeart/2005/8/layout/hierarchy1"/>
    <dgm:cxn modelId="{11F9A365-0698-4EA1-BC07-F048F6A061DA}" type="presParOf" srcId="{82F599B8-FE6C-4118-943D-7DC7CE368735}" destId="{036A476B-6951-49E4-A891-E70BD7D23A32}" srcOrd="1" destOrd="0" presId="urn:microsoft.com/office/officeart/2005/8/layout/hierarchy1"/>
    <dgm:cxn modelId="{5E752B22-FD40-485B-B51C-3A3155354BF7}" type="presParOf" srcId="{E228FEDC-57A0-46F6-B8B3-FC46102BADAB}" destId="{F81FE328-C52E-4941-9C7C-8C52C6413363}" srcOrd="1" destOrd="0" presId="urn:microsoft.com/office/officeart/2005/8/layout/hierarchy1"/>
    <dgm:cxn modelId="{657AA00F-D5D5-40EA-9778-42359E6FC7D8}" type="presParOf" srcId="{01F9338F-0382-421E-BCD9-7ACE023325D6}" destId="{4CD00C13-1E47-411C-984A-BB65AD84BD8C}" srcOrd="2" destOrd="0" presId="urn:microsoft.com/office/officeart/2005/8/layout/hierarchy1"/>
    <dgm:cxn modelId="{482F18C1-9646-40B4-B11A-311493876E00}" type="presParOf" srcId="{01F9338F-0382-421E-BCD9-7ACE023325D6}" destId="{B24B3289-A6DE-4630-A988-89FD5218E389}" srcOrd="3" destOrd="0" presId="urn:microsoft.com/office/officeart/2005/8/layout/hierarchy1"/>
    <dgm:cxn modelId="{2FA16504-A795-42DC-9706-764807C2F716}" type="presParOf" srcId="{B24B3289-A6DE-4630-A988-89FD5218E389}" destId="{E33A4B1C-67F2-46FE-9701-238E1D930CD6}" srcOrd="0" destOrd="0" presId="urn:microsoft.com/office/officeart/2005/8/layout/hierarchy1"/>
    <dgm:cxn modelId="{EC1C03FD-FB9E-42C1-87FE-844099B74035}" type="presParOf" srcId="{E33A4B1C-67F2-46FE-9701-238E1D930CD6}" destId="{3F249190-7322-42F2-8DC5-E0FFABF0754B}" srcOrd="0" destOrd="0" presId="urn:microsoft.com/office/officeart/2005/8/layout/hierarchy1"/>
    <dgm:cxn modelId="{1200036B-4C9E-4FD1-9F8A-5A2D71D959F1}" type="presParOf" srcId="{E33A4B1C-67F2-46FE-9701-238E1D930CD6}" destId="{B686D267-7176-437A-8599-F434EB7CDE77}" srcOrd="1" destOrd="0" presId="urn:microsoft.com/office/officeart/2005/8/layout/hierarchy1"/>
    <dgm:cxn modelId="{B1BF5B82-BBAE-43A1-8436-646D7F79022E}" type="presParOf" srcId="{B24B3289-A6DE-4630-A988-89FD5218E389}" destId="{E9A9D3DE-6815-44B1-AA31-AA4B86373BAE}" srcOrd="1" destOrd="0" presId="urn:microsoft.com/office/officeart/2005/8/layout/hierarchy1"/>
    <dgm:cxn modelId="{07129BD5-C8A2-45C0-9C2A-7937DA4F5074}" type="presParOf" srcId="{EC3D1062-B040-4A56-8469-BC5CF7BA8180}" destId="{98D5EB90-348A-44EE-A6EC-58EDBD9D8D8E}" srcOrd="2" destOrd="0" presId="urn:microsoft.com/office/officeart/2005/8/layout/hierarchy1"/>
    <dgm:cxn modelId="{578053DD-BC1A-4715-AD7A-65F99743DE79}" type="presParOf" srcId="{EC3D1062-B040-4A56-8469-BC5CF7BA8180}" destId="{D745696B-504B-478E-BBE7-FB98C526F9D4}" srcOrd="3" destOrd="0" presId="urn:microsoft.com/office/officeart/2005/8/layout/hierarchy1"/>
    <dgm:cxn modelId="{206E6466-9B3D-4CB9-8605-9C8784A54F91}" type="presParOf" srcId="{D745696B-504B-478E-BBE7-FB98C526F9D4}" destId="{FAB07C9F-60B1-4EB8-8C72-92920A2DAD06}" srcOrd="0" destOrd="0" presId="urn:microsoft.com/office/officeart/2005/8/layout/hierarchy1"/>
    <dgm:cxn modelId="{E4339548-075D-493B-B913-766CD62416E9}" type="presParOf" srcId="{FAB07C9F-60B1-4EB8-8C72-92920A2DAD06}" destId="{80AD63CB-F529-4CAE-95B9-0BE9A66AE356}" srcOrd="0" destOrd="0" presId="urn:microsoft.com/office/officeart/2005/8/layout/hierarchy1"/>
    <dgm:cxn modelId="{4F4C9E5A-2A90-45B2-AAD4-3032F83F23BA}" type="presParOf" srcId="{FAB07C9F-60B1-4EB8-8C72-92920A2DAD06}" destId="{C7835CD5-7027-4143-840F-FC79B27F5062}" srcOrd="1" destOrd="0" presId="urn:microsoft.com/office/officeart/2005/8/layout/hierarchy1"/>
    <dgm:cxn modelId="{80E1A472-9083-444C-AF81-E5046CE001B6}" type="presParOf" srcId="{D745696B-504B-478E-BBE7-FB98C526F9D4}" destId="{A54069C0-2FC7-4614-8D56-CB46EFA87A2E}" srcOrd="1" destOrd="0" presId="urn:microsoft.com/office/officeart/2005/8/layout/hierarchy1"/>
    <dgm:cxn modelId="{62C9CDD6-5C2F-482B-862A-FC8880474E9D}" type="presParOf" srcId="{A54069C0-2FC7-4614-8D56-CB46EFA87A2E}" destId="{E5A368B8-BFBF-463B-9D3C-FC0043C2F1B0}" srcOrd="0" destOrd="0" presId="urn:microsoft.com/office/officeart/2005/8/layout/hierarchy1"/>
    <dgm:cxn modelId="{07F2E344-5B8E-42B8-A3C1-BA339E6ACB70}" type="presParOf" srcId="{A54069C0-2FC7-4614-8D56-CB46EFA87A2E}" destId="{DD563FC3-E475-45EA-8911-9FF3DAC1D5F0}" srcOrd="1" destOrd="0" presId="urn:microsoft.com/office/officeart/2005/8/layout/hierarchy1"/>
    <dgm:cxn modelId="{D536890D-BD62-4266-B8C2-1A76A4EE5794}" type="presParOf" srcId="{DD563FC3-E475-45EA-8911-9FF3DAC1D5F0}" destId="{30045655-2C72-4CCA-BB8B-701F04BC7DDB}" srcOrd="0" destOrd="0" presId="urn:microsoft.com/office/officeart/2005/8/layout/hierarchy1"/>
    <dgm:cxn modelId="{7FE0D9FB-FA80-4176-A854-F9567FF0B1D2}" type="presParOf" srcId="{30045655-2C72-4CCA-BB8B-701F04BC7DDB}" destId="{E00C49F9-6561-4FBE-8230-D9A277766C8C}" srcOrd="0" destOrd="0" presId="urn:microsoft.com/office/officeart/2005/8/layout/hierarchy1"/>
    <dgm:cxn modelId="{F688F5C9-10AC-49AA-9D04-56373EB88273}" type="presParOf" srcId="{30045655-2C72-4CCA-BB8B-701F04BC7DDB}" destId="{3939944A-A3F7-4FFE-B348-D38E19E6A961}" srcOrd="1" destOrd="0" presId="urn:microsoft.com/office/officeart/2005/8/layout/hierarchy1"/>
    <dgm:cxn modelId="{5BBCAE13-75E5-4795-ACF7-B48F13EB07F6}" type="presParOf" srcId="{DD563FC3-E475-45EA-8911-9FF3DAC1D5F0}" destId="{51F9E938-C549-4D2B-A37B-F309D48F13A5}" srcOrd="1" destOrd="0" presId="urn:microsoft.com/office/officeart/2005/8/layout/hierarchy1"/>
    <dgm:cxn modelId="{BEEDD8F4-C3D5-43EC-9341-F8C2ACC21342}" type="presParOf" srcId="{A54069C0-2FC7-4614-8D56-CB46EFA87A2E}" destId="{3DCFDDE2-0936-4991-BE13-478FBD11E0B5}" srcOrd="2" destOrd="0" presId="urn:microsoft.com/office/officeart/2005/8/layout/hierarchy1"/>
    <dgm:cxn modelId="{28124104-E82C-4FC7-861E-4D936A5A01AB}" type="presParOf" srcId="{A54069C0-2FC7-4614-8D56-CB46EFA87A2E}" destId="{51971718-C8A7-4002-8F7D-3986AA04FDF6}" srcOrd="3" destOrd="0" presId="urn:microsoft.com/office/officeart/2005/8/layout/hierarchy1"/>
    <dgm:cxn modelId="{70B7070B-D9CC-4E48-85ED-BF4C2568CD67}" type="presParOf" srcId="{51971718-C8A7-4002-8F7D-3986AA04FDF6}" destId="{4E6FC681-2298-48F6-8B9C-40614194716F}" srcOrd="0" destOrd="0" presId="urn:microsoft.com/office/officeart/2005/8/layout/hierarchy1"/>
    <dgm:cxn modelId="{22C810FD-3357-4643-9B68-1F62486824F0}" type="presParOf" srcId="{4E6FC681-2298-48F6-8B9C-40614194716F}" destId="{63FFD550-A504-449E-A571-6230CFD96A61}" srcOrd="0" destOrd="0" presId="urn:microsoft.com/office/officeart/2005/8/layout/hierarchy1"/>
    <dgm:cxn modelId="{F006F573-FEC6-4410-B24C-AC17D012AD86}" type="presParOf" srcId="{4E6FC681-2298-48F6-8B9C-40614194716F}" destId="{8329A4DC-4A0C-4857-B931-7035363F0DB6}" srcOrd="1" destOrd="0" presId="urn:microsoft.com/office/officeart/2005/8/layout/hierarchy1"/>
    <dgm:cxn modelId="{6B10FA25-4E58-4C6E-9164-3FF03E12D9E9}" type="presParOf" srcId="{51971718-C8A7-4002-8F7D-3986AA04FDF6}" destId="{C81E8452-C37F-4EBB-A2C4-5715C3D3EC42}" srcOrd="1" destOrd="0" presId="urn:microsoft.com/office/officeart/2005/8/layout/hierarchy1"/>
    <dgm:cxn modelId="{6E1C3FBE-C760-407C-9F5C-806B9621B560}" type="presParOf" srcId="{A54069C0-2FC7-4614-8D56-CB46EFA87A2E}" destId="{899E1252-EC94-479D-8AA1-B91CD4A41F41}" srcOrd="4" destOrd="0" presId="urn:microsoft.com/office/officeart/2005/8/layout/hierarchy1"/>
    <dgm:cxn modelId="{411B3164-A620-4975-9EF9-0D3029F92FF4}" type="presParOf" srcId="{A54069C0-2FC7-4614-8D56-CB46EFA87A2E}" destId="{4A86757B-2F79-4C69-A592-77A07A7D7BC6}" srcOrd="5" destOrd="0" presId="urn:microsoft.com/office/officeart/2005/8/layout/hierarchy1"/>
    <dgm:cxn modelId="{2863C8A4-243E-458F-AC43-23719C35BBE1}" type="presParOf" srcId="{4A86757B-2F79-4C69-A592-77A07A7D7BC6}" destId="{E341A680-D986-4C84-80D0-D4DF0D5C90E2}" srcOrd="0" destOrd="0" presId="urn:microsoft.com/office/officeart/2005/8/layout/hierarchy1"/>
    <dgm:cxn modelId="{12DE6B9D-A520-490E-8596-632219944D9E}" type="presParOf" srcId="{E341A680-D986-4C84-80D0-D4DF0D5C90E2}" destId="{6B80CA4C-A6CE-4F9A-B15A-1569BBB1A267}" srcOrd="0" destOrd="0" presId="urn:microsoft.com/office/officeart/2005/8/layout/hierarchy1"/>
    <dgm:cxn modelId="{2D0B37E3-9AF9-4AD5-8E8C-E4A9AC51A1E6}" type="presParOf" srcId="{E341A680-D986-4C84-80D0-D4DF0D5C90E2}" destId="{194E7ABD-2158-476B-AA25-AD5A58D15B68}" srcOrd="1" destOrd="0" presId="urn:microsoft.com/office/officeart/2005/8/layout/hierarchy1"/>
    <dgm:cxn modelId="{538E8348-EFEF-4011-9A23-E618F5895A40}" type="presParOf" srcId="{4A86757B-2F79-4C69-A592-77A07A7D7BC6}" destId="{F135009B-CDAB-4977-9771-DF2FE9A859D7}" srcOrd="1" destOrd="0" presId="urn:microsoft.com/office/officeart/2005/8/layout/hierarchy1"/>
    <dgm:cxn modelId="{BA44EBE3-27CF-405A-B809-342CB1A7CF5D}" type="presParOf" srcId="{A54069C0-2FC7-4614-8D56-CB46EFA87A2E}" destId="{2E9C42A8-955E-4EBF-9F6B-D7E1E986A72A}" srcOrd="6" destOrd="0" presId="urn:microsoft.com/office/officeart/2005/8/layout/hierarchy1"/>
    <dgm:cxn modelId="{BA496165-6CEC-4009-B626-AB8638BA15E2}" type="presParOf" srcId="{A54069C0-2FC7-4614-8D56-CB46EFA87A2E}" destId="{F1012EAE-5553-4C42-ABE0-58727400A2D8}" srcOrd="7" destOrd="0" presId="urn:microsoft.com/office/officeart/2005/8/layout/hierarchy1"/>
    <dgm:cxn modelId="{39C3E30A-D33B-4D8D-A8BF-444776CF040F}" type="presParOf" srcId="{F1012EAE-5553-4C42-ABE0-58727400A2D8}" destId="{1786D16F-3C5E-492F-B312-20A10DE889C1}" srcOrd="0" destOrd="0" presId="urn:microsoft.com/office/officeart/2005/8/layout/hierarchy1"/>
    <dgm:cxn modelId="{7E7F721D-DEFF-4542-B53E-495247525D26}" type="presParOf" srcId="{1786D16F-3C5E-492F-B312-20A10DE889C1}" destId="{9181224F-58D0-480B-865C-51D24F07346B}" srcOrd="0" destOrd="0" presId="urn:microsoft.com/office/officeart/2005/8/layout/hierarchy1"/>
    <dgm:cxn modelId="{52D01E5C-B3E0-48AA-B68E-01E06C17A38D}" type="presParOf" srcId="{1786D16F-3C5E-492F-B312-20A10DE889C1}" destId="{EB65EF2C-6A7E-404E-BCFB-C43607B19764}" srcOrd="1" destOrd="0" presId="urn:microsoft.com/office/officeart/2005/8/layout/hierarchy1"/>
    <dgm:cxn modelId="{2CE27948-BE0A-48F0-A991-553F141501BB}" type="presParOf" srcId="{F1012EAE-5553-4C42-ABE0-58727400A2D8}" destId="{BB602666-1093-423C-BDAF-2F593491D8AC}"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2C4D518-911D-4368-8CC9-A366958C3CEE}" type="datetimeFigureOut">
              <a:rPr lang="id-ID" smtClean="0"/>
              <a:pPr/>
              <a:t>20/10/2024</a:t>
            </a:fld>
            <a:endParaRPr lang="id-ID"/>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d-ID"/>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d-ID"/>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B5469F3-5B09-4587-9B2D-A2FF76CA9A07}" type="slidenum">
              <a:rPr lang="id-ID" smtClean="0"/>
              <a:pPr/>
              <a:t>‹#›</a:t>
            </a:fld>
            <a:endParaRPr lang="id-ID"/>
          </a:p>
        </p:txBody>
      </p:sp>
    </p:spTree>
    <p:extLst>
      <p:ext uri="{BB962C8B-B14F-4D97-AF65-F5344CB8AC3E}">
        <p14:creationId xmlns:p14="http://schemas.microsoft.com/office/powerpoint/2010/main" val="18430673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347" y="1122363"/>
            <a:ext cx="7773308" cy="2387600"/>
          </a:xfrm>
        </p:spPr>
        <p:txBody>
          <a:bodyPr anchor="b">
            <a:normAutofit/>
          </a:bodyPr>
          <a:lstStyle>
            <a:lvl1pPr algn="ctr">
              <a:defRPr sz="4800"/>
            </a:lvl1pPr>
          </a:lstStyle>
          <a:p>
            <a:r>
              <a:rPr lang="en-US" smtClean="0"/>
              <a:t>Click to edit Master title style</a:t>
            </a:r>
            <a:endParaRPr lang="en-US" dirty="0"/>
          </a:p>
        </p:txBody>
      </p:sp>
      <p:sp>
        <p:nvSpPr>
          <p:cNvPr id="3" name="Subtitle 2"/>
          <p:cNvSpPr>
            <a:spLocks noGrp="1"/>
          </p:cNvSpPr>
          <p:nvPr>
            <p:ph type="subTitle" idx="1"/>
          </p:nvPr>
        </p:nvSpPr>
        <p:spPr>
          <a:xfrm>
            <a:off x="685347" y="3602038"/>
            <a:ext cx="7773308"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A22CF08-E48A-4DEC-99BC-07376FCAC074}" type="datetimeFigureOut">
              <a:rPr lang="en-US" smtClean="0"/>
              <a:pPr/>
              <a:t>10/20/2024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C0503D-162C-441A-9BC8-E7D8E05D90FD}" type="slidenum">
              <a:rPr lang="en-US" smtClean="0"/>
              <a:pPr/>
              <a:t>‹#›</a:t>
            </a:fld>
            <a:endParaRPr lang="en-US"/>
          </a:p>
        </p:txBody>
      </p:sp>
    </p:spTree>
    <p:extLst>
      <p:ext uri="{BB962C8B-B14F-4D97-AF65-F5344CB8AC3E}">
        <p14:creationId xmlns:p14="http://schemas.microsoft.com/office/powerpoint/2010/main" val="35951276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355" y="4289373"/>
            <a:ext cx="7775673" cy="819355"/>
          </a:xfrm>
        </p:spPr>
        <p:txBody>
          <a:bodyPr anchor="b">
            <a:normAutofit/>
          </a:bodyPr>
          <a:lstStyle>
            <a:lvl1pPr>
              <a:defRPr sz="28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85355" y="621322"/>
            <a:ext cx="7775673" cy="3379735"/>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5346" y="5108728"/>
            <a:ext cx="7774499" cy="682472"/>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A22CF08-E48A-4DEC-99BC-07376FCAC074}" type="datetimeFigureOut">
              <a:rPr lang="en-US" smtClean="0"/>
              <a:pPr/>
              <a:t>10/20/2024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C0503D-162C-441A-9BC8-E7D8E05D90FD}" type="slidenum">
              <a:rPr lang="en-US" smtClean="0"/>
              <a:pPr/>
              <a:t>‹#›</a:t>
            </a:fld>
            <a:endParaRPr lang="en-US"/>
          </a:p>
        </p:txBody>
      </p:sp>
    </p:spTree>
    <p:extLst>
      <p:ext uri="{BB962C8B-B14F-4D97-AF65-F5344CB8AC3E}">
        <p14:creationId xmlns:p14="http://schemas.microsoft.com/office/powerpoint/2010/main" val="8537978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5346" y="609601"/>
            <a:ext cx="7765322" cy="3424859"/>
          </a:xfrm>
        </p:spPr>
        <p:txBody>
          <a:bodyPr anchor="ctr"/>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5347" y="4204820"/>
            <a:ext cx="7765321" cy="159218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A22CF08-E48A-4DEC-99BC-07376FCAC074}" type="datetimeFigureOut">
              <a:rPr lang="en-US" smtClean="0"/>
              <a:pPr/>
              <a:t>10/20/2024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C0503D-162C-441A-9BC8-E7D8E05D90FD}" type="slidenum">
              <a:rPr lang="en-US" smtClean="0"/>
              <a:pPr/>
              <a:t>‹#›</a:t>
            </a:fld>
            <a:endParaRPr lang="en-US"/>
          </a:p>
        </p:txBody>
      </p:sp>
    </p:spTree>
    <p:extLst>
      <p:ext uri="{BB962C8B-B14F-4D97-AF65-F5344CB8AC3E}">
        <p14:creationId xmlns:p14="http://schemas.microsoft.com/office/powerpoint/2010/main" val="22202669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84659" y="609600"/>
            <a:ext cx="6977064" cy="2992904"/>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290484" y="3610032"/>
            <a:ext cx="6564224" cy="426812"/>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685345" y="4204821"/>
            <a:ext cx="7765322" cy="1586380"/>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A22CF08-E48A-4DEC-99BC-07376FCAC074}" type="datetimeFigureOut">
              <a:rPr lang="en-US" smtClean="0"/>
              <a:pPr/>
              <a:t>10/20/2024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C0503D-162C-441A-9BC8-E7D8E05D90FD}" type="slidenum">
              <a:rPr lang="en-US" smtClean="0"/>
              <a:pPr/>
              <a:t>‹#›</a:t>
            </a:fld>
            <a:endParaRPr lang="en-US"/>
          </a:p>
        </p:txBody>
      </p:sp>
      <p:sp>
        <p:nvSpPr>
          <p:cNvPr id="10" name="TextBox 9"/>
          <p:cNvSpPr txBox="1"/>
          <p:nvPr/>
        </p:nvSpPr>
        <p:spPr>
          <a:xfrm>
            <a:off x="505245" y="641749"/>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7946721" y="3073376"/>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360384086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5355" y="2126943"/>
            <a:ext cx="7766495" cy="2511835"/>
          </a:xfrm>
        </p:spPr>
        <p:txBody>
          <a:bodyPr anchor="b"/>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5346" y="4650556"/>
            <a:ext cx="776532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A22CF08-E48A-4DEC-99BC-07376FCAC074}" type="datetimeFigureOut">
              <a:rPr lang="en-US" smtClean="0"/>
              <a:pPr/>
              <a:t>10/20/2024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C0503D-162C-441A-9BC8-E7D8E05D90FD}" type="slidenum">
              <a:rPr lang="en-US" smtClean="0"/>
              <a:pPr/>
              <a:t>‹#›</a:t>
            </a:fld>
            <a:endParaRPr lang="en-US"/>
          </a:p>
        </p:txBody>
      </p:sp>
    </p:spTree>
    <p:extLst>
      <p:ext uri="{BB962C8B-B14F-4D97-AF65-F5344CB8AC3E}">
        <p14:creationId xmlns:p14="http://schemas.microsoft.com/office/powerpoint/2010/main" val="147852579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685345" y="609601"/>
            <a:ext cx="7765322" cy="1325563"/>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685346" y="2088320"/>
            <a:ext cx="2474217" cy="823305"/>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685346" y="2911624"/>
            <a:ext cx="2474217"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3333658" y="2088320"/>
            <a:ext cx="2473919"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3333659" y="2911624"/>
            <a:ext cx="2474866"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5979974" y="2088320"/>
            <a:ext cx="2468408"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5982260" y="2911624"/>
            <a:ext cx="2468408"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4A22CF08-E48A-4DEC-99BC-07376FCAC074}" type="datetimeFigureOut">
              <a:rPr lang="en-US" smtClean="0"/>
              <a:pPr/>
              <a:t>10/20/2024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6C0503D-162C-441A-9BC8-E7D8E05D90FD}" type="slidenum">
              <a:rPr lang="en-US" smtClean="0"/>
              <a:pPr/>
              <a:t>‹#›</a:t>
            </a:fld>
            <a:endParaRPr lang="en-US"/>
          </a:p>
        </p:txBody>
      </p:sp>
    </p:spTree>
    <p:extLst>
      <p:ext uri="{BB962C8B-B14F-4D97-AF65-F5344CB8AC3E}">
        <p14:creationId xmlns:p14="http://schemas.microsoft.com/office/powerpoint/2010/main" val="185314630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685346" y="609601"/>
            <a:ext cx="7765322" cy="1325563"/>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685347" y="3989147"/>
            <a:ext cx="2474216"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819015" y="2092235"/>
            <a:ext cx="2205038"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685347" y="4565409"/>
            <a:ext cx="2474216" cy="1225792"/>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3332026" y="3989147"/>
            <a:ext cx="2474237"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3426747" y="2092235"/>
            <a:ext cx="2197894"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3331011" y="4565408"/>
            <a:ext cx="2475252" cy="1225792"/>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5980067" y="3989147"/>
            <a:ext cx="2467425"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6114603" y="2092235"/>
            <a:ext cx="2199085"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5979973" y="4565410"/>
            <a:ext cx="2470694" cy="122579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4A22CF08-E48A-4DEC-99BC-07376FCAC074}" type="datetimeFigureOut">
              <a:rPr lang="en-US" smtClean="0"/>
              <a:pPr/>
              <a:t>10/20/2024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6C0503D-162C-441A-9BC8-E7D8E05D90FD}" type="slidenum">
              <a:rPr lang="en-US" smtClean="0"/>
              <a:pPr/>
              <a:t>‹#›</a:t>
            </a:fld>
            <a:endParaRPr lang="en-US"/>
          </a:p>
        </p:txBody>
      </p:sp>
    </p:spTree>
    <p:extLst>
      <p:ext uri="{BB962C8B-B14F-4D97-AF65-F5344CB8AC3E}">
        <p14:creationId xmlns:p14="http://schemas.microsoft.com/office/powerpoint/2010/main" val="67324253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A22CF08-E48A-4DEC-99BC-07376FCAC074}" type="datetimeFigureOut">
              <a:rPr lang="en-US" smtClean="0"/>
              <a:pPr/>
              <a:t>10/20/2024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C0503D-162C-441A-9BC8-E7D8E05D90FD}" type="slidenum">
              <a:rPr lang="en-US" smtClean="0"/>
              <a:pPr/>
              <a:t>‹#›</a:t>
            </a:fld>
            <a:endParaRPr lang="en-US"/>
          </a:p>
        </p:txBody>
      </p:sp>
    </p:spTree>
    <p:extLst>
      <p:ext uri="{BB962C8B-B14F-4D97-AF65-F5344CB8AC3E}">
        <p14:creationId xmlns:p14="http://schemas.microsoft.com/office/powerpoint/2010/main" val="375090541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609600"/>
            <a:ext cx="1906993" cy="5181601"/>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5346" y="609600"/>
            <a:ext cx="5744029" cy="518160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A22CF08-E48A-4DEC-99BC-07376FCAC074}" type="datetimeFigureOut">
              <a:rPr lang="en-US" smtClean="0"/>
              <a:pPr/>
              <a:t>10/20/2024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C0503D-162C-441A-9BC8-E7D8E05D90FD}" type="slidenum">
              <a:rPr lang="en-US" smtClean="0"/>
              <a:pPr/>
              <a:t>‹#›</a:t>
            </a:fld>
            <a:endParaRPr lang="en-US"/>
          </a:p>
        </p:txBody>
      </p:sp>
    </p:spTree>
    <p:extLst>
      <p:ext uri="{BB962C8B-B14F-4D97-AF65-F5344CB8AC3E}">
        <p14:creationId xmlns:p14="http://schemas.microsoft.com/office/powerpoint/2010/main" val="36487960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A22CF08-E48A-4DEC-99BC-07376FCAC074}" type="datetimeFigureOut">
              <a:rPr lang="en-US" smtClean="0"/>
              <a:pPr/>
              <a:t>10/20/2024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C0503D-162C-441A-9BC8-E7D8E05D90FD}" type="slidenum">
              <a:rPr lang="en-US" smtClean="0"/>
              <a:pPr/>
              <a:t>‹#›</a:t>
            </a:fld>
            <a:endParaRPr lang="en-US"/>
          </a:p>
        </p:txBody>
      </p:sp>
    </p:spTree>
    <p:extLst>
      <p:ext uri="{BB962C8B-B14F-4D97-AF65-F5344CB8AC3E}">
        <p14:creationId xmlns:p14="http://schemas.microsoft.com/office/powerpoint/2010/main" val="41871565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21933" y="657227"/>
            <a:ext cx="7300134" cy="2852737"/>
          </a:xfrm>
        </p:spPr>
        <p:txBody>
          <a:bodyPr anchor="b">
            <a:normAutofit/>
          </a:bodyPr>
          <a:lstStyle>
            <a:lvl1pPr>
              <a:defRPr sz="3400"/>
            </a:lvl1pPr>
          </a:lstStyle>
          <a:p>
            <a:r>
              <a:rPr lang="en-US" smtClean="0"/>
              <a:t>Click to edit Master title style</a:t>
            </a:r>
            <a:endParaRPr lang="en-US" dirty="0"/>
          </a:p>
        </p:txBody>
      </p:sp>
      <p:sp>
        <p:nvSpPr>
          <p:cNvPr id="3" name="Text Placeholder 2"/>
          <p:cNvSpPr>
            <a:spLocks noGrp="1"/>
          </p:cNvSpPr>
          <p:nvPr>
            <p:ph type="body" idx="1"/>
          </p:nvPr>
        </p:nvSpPr>
        <p:spPr>
          <a:xfrm>
            <a:off x="921933" y="3602039"/>
            <a:ext cx="7300134" cy="1500187"/>
          </a:xfrm>
        </p:spPr>
        <p:txBody>
          <a:bodyPr/>
          <a:lstStyle>
            <a:lvl1pPr marL="0" indent="0" algn="ctr">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A22CF08-E48A-4DEC-99BC-07376FCAC074}" type="datetimeFigureOut">
              <a:rPr lang="en-US" smtClean="0"/>
              <a:pPr/>
              <a:t>10/20/2024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C0503D-162C-441A-9BC8-E7D8E05D90FD}" type="slidenum">
              <a:rPr lang="en-US" smtClean="0"/>
              <a:pPr/>
              <a:t>‹#›</a:t>
            </a:fld>
            <a:endParaRPr lang="en-US"/>
          </a:p>
        </p:txBody>
      </p:sp>
    </p:spTree>
    <p:extLst>
      <p:ext uri="{BB962C8B-B14F-4D97-AF65-F5344CB8AC3E}">
        <p14:creationId xmlns:p14="http://schemas.microsoft.com/office/powerpoint/2010/main" val="27336623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85347" y="609601"/>
            <a:ext cx="7765321" cy="1326321"/>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5346" y="2088320"/>
            <a:ext cx="3829503" cy="370288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30052" y="2088320"/>
            <a:ext cx="3820616" cy="370288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A22CF08-E48A-4DEC-99BC-07376FCAC074}" type="datetimeFigureOut">
              <a:rPr lang="en-US" smtClean="0"/>
              <a:pPr/>
              <a:t>10/20/2024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C0503D-162C-441A-9BC8-E7D8E05D90FD}" type="slidenum">
              <a:rPr lang="en-US" smtClean="0"/>
              <a:pPr/>
              <a:t>‹#›</a:t>
            </a:fld>
            <a:endParaRPr lang="en-US"/>
          </a:p>
        </p:txBody>
      </p:sp>
    </p:spTree>
    <p:extLst>
      <p:ext uri="{BB962C8B-B14F-4D97-AF65-F5344CB8AC3E}">
        <p14:creationId xmlns:p14="http://schemas.microsoft.com/office/powerpoint/2010/main" val="42163106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5347" y="609601"/>
            <a:ext cx="7765321"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915427" y="2088320"/>
            <a:ext cx="3600326"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5346" y="2912232"/>
            <a:ext cx="3830406" cy="287896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859230" y="2088320"/>
            <a:ext cx="3591437"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912232"/>
            <a:ext cx="3821518" cy="287896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A22CF08-E48A-4DEC-99BC-07376FCAC074}" type="datetimeFigureOut">
              <a:rPr lang="en-US" smtClean="0"/>
              <a:pPr/>
              <a:t>10/20/2024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6C0503D-162C-441A-9BC8-E7D8E05D90FD}" type="slidenum">
              <a:rPr lang="en-US" smtClean="0"/>
              <a:pPr/>
              <a:t>‹#›</a:t>
            </a:fld>
            <a:endParaRPr lang="en-US"/>
          </a:p>
        </p:txBody>
      </p:sp>
    </p:spTree>
    <p:extLst>
      <p:ext uri="{BB962C8B-B14F-4D97-AF65-F5344CB8AC3E}">
        <p14:creationId xmlns:p14="http://schemas.microsoft.com/office/powerpoint/2010/main" val="27472835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A22CF08-E48A-4DEC-99BC-07376FCAC074}" type="datetimeFigureOut">
              <a:rPr lang="en-US" smtClean="0"/>
              <a:pPr/>
              <a:t>10/20/2024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6C0503D-162C-441A-9BC8-E7D8E05D90FD}" type="slidenum">
              <a:rPr lang="en-US" smtClean="0"/>
              <a:pPr/>
              <a:t>‹#›</a:t>
            </a:fld>
            <a:endParaRPr lang="en-US"/>
          </a:p>
        </p:txBody>
      </p:sp>
    </p:spTree>
    <p:extLst>
      <p:ext uri="{BB962C8B-B14F-4D97-AF65-F5344CB8AC3E}">
        <p14:creationId xmlns:p14="http://schemas.microsoft.com/office/powerpoint/2010/main" val="6598096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A22CF08-E48A-4DEC-99BC-07376FCAC074}" type="datetimeFigureOut">
              <a:rPr lang="en-US" smtClean="0"/>
              <a:pPr/>
              <a:t>10/20/2024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6C0503D-162C-441A-9BC8-E7D8E05D90FD}" type="slidenum">
              <a:rPr lang="en-US" smtClean="0"/>
              <a:pPr/>
              <a:t>‹#›</a:t>
            </a:fld>
            <a:endParaRPr lang="en-US"/>
          </a:p>
        </p:txBody>
      </p:sp>
    </p:spTree>
    <p:extLst>
      <p:ext uri="{BB962C8B-B14F-4D97-AF65-F5344CB8AC3E}">
        <p14:creationId xmlns:p14="http://schemas.microsoft.com/office/powerpoint/2010/main" val="32973086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7921" y="609600"/>
            <a:ext cx="2949178" cy="2362200"/>
          </a:xfrm>
        </p:spPr>
        <p:txBody>
          <a:bodyPr anchor="b">
            <a:normAutofit/>
          </a:bodyPr>
          <a:lstStyle>
            <a:lvl1pPr>
              <a:defRPr sz="2800"/>
            </a:lvl1pPr>
          </a:lstStyle>
          <a:p>
            <a:r>
              <a:rPr lang="en-US" smtClean="0"/>
              <a:t>Click to edit Master title style</a:t>
            </a:r>
            <a:endParaRPr lang="en-US" dirty="0"/>
          </a:p>
        </p:txBody>
      </p:sp>
      <p:sp>
        <p:nvSpPr>
          <p:cNvPr id="3" name="Content Placeholder 2"/>
          <p:cNvSpPr>
            <a:spLocks noGrp="1"/>
          </p:cNvSpPr>
          <p:nvPr>
            <p:ph idx="1"/>
          </p:nvPr>
        </p:nvSpPr>
        <p:spPr>
          <a:xfrm>
            <a:off x="3808548" y="609600"/>
            <a:ext cx="4642119" cy="5181600"/>
          </a:xfrm>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7921" y="2971801"/>
            <a:ext cx="2949178" cy="2819399"/>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A22CF08-E48A-4DEC-99BC-07376FCAC074}" type="datetimeFigureOut">
              <a:rPr lang="en-US" smtClean="0"/>
              <a:pPr/>
              <a:t>10/20/2024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C0503D-162C-441A-9BC8-E7D8E05D90FD}" type="slidenum">
              <a:rPr lang="en-US" smtClean="0"/>
              <a:pPr/>
              <a:t>‹#›</a:t>
            </a:fld>
            <a:endParaRPr lang="en-US"/>
          </a:p>
        </p:txBody>
      </p:sp>
    </p:spTree>
    <p:extLst>
      <p:ext uri="{BB962C8B-B14F-4D97-AF65-F5344CB8AC3E}">
        <p14:creationId xmlns:p14="http://schemas.microsoft.com/office/powerpoint/2010/main" val="28443797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7921" y="609600"/>
            <a:ext cx="4167603" cy="2362200"/>
          </a:xfrm>
        </p:spPr>
        <p:txBody>
          <a:bodyPr anchor="b">
            <a:normAutofit/>
          </a:bodyPr>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249932" y="758881"/>
            <a:ext cx="2966938" cy="4883038"/>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5346" y="2971800"/>
            <a:ext cx="4171242" cy="2819400"/>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A22CF08-E48A-4DEC-99BC-07376FCAC074}" type="datetimeFigureOut">
              <a:rPr lang="en-US" smtClean="0"/>
              <a:pPr/>
              <a:t>10/20/2024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C0503D-162C-441A-9BC8-E7D8E05D90FD}" type="slidenum">
              <a:rPr lang="en-US" smtClean="0"/>
              <a:pPr/>
              <a:t>‹#›</a:t>
            </a:fld>
            <a:endParaRPr lang="en-US"/>
          </a:p>
        </p:txBody>
      </p:sp>
    </p:spTree>
    <p:extLst>
      <p:ext uri="{BB962C8B-B14F-4D97-AF65-F5344CB8AC3E}">
        <p14:creationId xmlns:p14="http://schemas.microsoft.com/office/powerpoint/2010/main" val="31001159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347" y="609601"/>
            <a:ext cx="7765321" cy="1326321"/>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5346" y="2096064"/>
            <a:ext cx="7765322" cy="369513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759052" y="5883276"/>
            <a:ext cx="20574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4A22CF08-E48A-4DEC-99BC-07376FCAC074}" type="datetimeFigureOut">
              <a:rPr lang="en-US" smtClean="0"/>
              <a:pPr/>
              <a:t>10/20/2024</a:t>
            </a:fld>
            <a:endParaRPr lang="en-US"/>
          </a:p>
        </p:txBody>
      </p:sp>
      <p:sp>
        <p:nvSpPr>
          <p:cNvPr id="5" name="Footer Placeholder 4"/>
          <p:cNvSpPr>
            <a:spLocks noGrp="1"/>
          </p:cNvSpPr>
          <p:nvPr>
            <p:ph type="ftr" sz="quarter" idx="3"/>
          </p:nvPr>
        </p:nvSpPr>
        <p:spPr>
          <a:xfrm>
            <a:off x="685346" y="5883276"/>
            <a:ext cx="5004649" cy="365125"/>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7885509" y="5883276"/>
            <a:ext cx="565159"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56C0503D-162C-441A-9BC8-E7D8E05D90FD}" type="slidenum">
              <a:rPr lang="en-US" smtClean="0"/>
              <a:pPr/>
              <a:t>‹#›</a:t>
            </a:fld>
            <a:endParaRPr lang="en-US"/>
          </a:p>
        </p:txBody>
      </p:sp>
    </p:spTree>
    <p:extLst>
      <p:ext uri="{BB962C8B-B14F-4D97-AF65-F5344CB8AC3E}">
        <p14:creationId xmlns:p14="http://schemas.microsoft.com/office/powerpoint/2010/main" val="1096787130"/>
      </p:ext>
    </p:extLst>
  </p:cSld>
  <p:clrMap bg1="dk1" tx1="lt1" bg2="dk2" tx2="lt2" accent1="accent1" accent2="accent2" accent3="accent3" accent4="accent4" accent5="accent5" accent6="accent6" hlink="hlink" folHlink="folHlink"/>
  <p:sldLayoutIdLst>
    <p:sldLayoutId id="2147484003" r:id="rId1"/>
    <p:sldLayoutId id="2147484004" r:id="rId2"/>
    <p:sldLayoutId id="2147484005" r:id="rId3"/>
    <p:sldLayoutId id="2147484006" r:id="rId4"/>
    <p:sldLayoutId id="2147484007" r:id="rId5"/>
    <p:sldLayoutId id="2147484008" r:id="rId6"/>
    <p:sldLayoutId id="2147484009" r:id="rId7"/>
    <p:sldLayoutId id="2147484010" r:id="rId8"/>
    <p:sldLayoutId id="2147484011" r:id="rId9"/>
    <p:sldLayoutId id="2147484012" r:id="rId10"/>
    <p:sldLayoutId id="2147484013" r:id="rId11"/>
    <p:sldLayoutId id="2147484014" r:id="rId12"/>
    <p:sldLayoutId id="2147484015" r:id="rId13"/>
    <p:sldLayoutId id="2147484016" r:id="rId14"/>
    <p:sldLayoutId id="2147484017" r:id="rId15"/>
    <p:sldLayoutId id="2147484018" r:id="rId16"/>
    <p:sldLayoutId id="2147484019" r:id="rId17"/>
  </p:sldLayoutIdLst>
  <p:txStyles>
    <p:titleStyle>
      <a:lvl1pPr algn="ctr" defTabSz="914400" rtl="0" eaLnBrk="1" latinLnBrk="0" hangingPunct="1">
        <a:lnSpc>
          <a:spcPct val="90000"/>
        </a:lnSpc>
        <a:spcBef>
          <a:spcPct val="0"/>
        </a:spcBef>
        <a:buNone/>
        <a:defRPr sz="3400" b="1" i="0" kern="1200" cap="all">
          <a:solidFill>
            <a:schemeClr val="tx1"/>
          </a:solidFill>
          <a:effectLst>
            <a:outerShdw blurRad="50800" dist="63500" dir="2700000" algn="tl" rotWithShape="0">
              <a:srgbClr val="000000">
                <a:alpha val="48000"/>
              </a:srgbClr>
            </a:outerShdw>
          </a:effectLst>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effectLst>
            <a:outerShdw blurRad="50800" dist="38100" dir="2700000" algn="tl" rotWithShape="0">
              <a:srgbClr val="000000">
                <a:alpha val="48000"/>
              </a:srgbClr>
            </a:outerShdw>
          </a:effectLst>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effectLst>
            <a:outerShdw blurRad="50800" dist="38100" dir="2700000" algn="tl" rotWithShape="0">
              <a:srgbClr val="000000">
                <a:alpha val="48000"/>
              </a:srgbClr>
            </a:outerShdw>
          </a:effectLst>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effectLst>
            <a:outerShdw blurRad="50800" dist="38100" dir="2700000" algn="tl" rotWithShape="0">
              <a:srgbClr val="000000">
                <a:alpha val="48000"/>
              </a:srgbClr>
            </a:outerShdw>
          </a:effectLst>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effectLst>
            <a:outerShdw blurRad="50800" dist="38100" dir="2700000" algn="tl" rotWithShape="0">
              <a:srgbClr val="000000">
                <a:alpha val="48000"/>
              </a:srgbClr>
            </a:outerShdw>
          </a:effectLst>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5pPr>
      <a:lvl6pPr marL="25146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6pPr>
      <a:lvl7pPr marL="29718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7pPr>
      <a:lvl8pPr marL="3429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8pPr>
      <a:lvl9pPr marL="38862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066800"/>
            <a:ext cx="8305800" cy="1981200"/>
          </a:xfrm>
        </p:spPr>
        <p:txBody>
          <a:bodyPr>
            <a:normAutofit fontScale="90000"/>
          </a:bodyPr>
          <a:lstStyle/>
          <a:p>
            <a:r>
              <a:rPr lang="id-ID" dirty="0" smtClean="0"/>
              <a:t>PSIKOLOGI KOGNITIF </a:t>
            </a:r>
            <a:br>
              <a:rPr lang="id-ID" dirty="0" smtClean="0"/>
            </a:br>
            <a:r>
              <a:rPr lang="id-ID" dirty="0" smtClean="0"/>
              <a:t>BAB 4. MEMORI JANGKA PANJANG</a:t>
            </a:r>
            <a:endParaRPr lang="en-US"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733800" y="3708240"/>
            <a:ext cx="1996167" cy="2070100"/>
          </a:xfrm>
          <a:prstGeom prst="ellipse">
            <a:avLst/>
          </a:prstGeom>
          <a:ln>
            <a:noFill/>
          </a:ln>
          <a:effectLst>
            <a:outerShdw blurRad="50800" dist="38100" dir="5400000" algn="t" rotWithShape="0">
              <a:prstClr val="black">
                <a:alpha val="40000"/>
              </a:prstClr>
            </a:outerShdw>
            <a:softEdge rad="112500"/>
          </a:effectLst>
        </p:spPr>
      </p:pic>
      <p:sp>
        <p:nvSpPr>
          <p:cNvPr id="6" name="Subtitle 3"/>
          <p:cNvSpPr>
            <a:spLocks noGrp="1"/>
          </p:cNvSpPr>
          <p:nvPr/>
        </p:nvSpPr>
        <p:spPr>
          <a:xfrm>
            <a:off x="2522082" y="5867400"/>
            <a:ext cx="5097917" cy="787560"/>
          </a:xfrm>
          <a:prstGeom prst="rect">
            <a:avLst/>
          </a:prstGeom>
        </p:spPr>
        <p:txBody>
          <a:bodyPr vert="horz" lIns="91440" tIns="45720" rIns="91440" bIns="45720" rtlCol="0">
            <a:normAutofit/>
          </a:bodyPr>
          <a:lstStyle>
            <a:lvl1pPr marL="0" indent="0" algn="r" defTabSz="914400" rtl="0" eaLnBrk="1" latinLnBrk="0" hangingPunct="1">
              <a:lnSpc>
                <a:spcPct val="90000"/>
              </a:lnSpc>
              <a:spcBef>
                <a:spcPts val="1000"/>
              </a:spcBef>
              <a:buFont typeface="Arial" panose="020B0604020202020204" pitchFamily="34" charset="0"/>
              <a:buNone/>
              <a:defRPr sz="20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id-ID" dirty="0" smtClean="0"/>
              <a:t>Dosen pengampu mata kuliah:</a:t>
            </a:r>
          </a:p>
          <a:p>
            <a:r>
              <a:rPr lang="id-ID" dirty="0" smtClean="0"/>
              <a:t>Arie Rihardini Sundari, S.Psi, M.Si.</a:t>
            </a:r>
            <a:endParaRPr lang="id-ID" dirty="0"/>
          </a:p>
        </p:txBody>
      </p:sp>
    </p:spTree>
  </p:cSld>
  <p:clrMapOvr>
    <a:masterClrMapping/>
  </p:clrMapOvr>
  <p:transition>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52400"/>
            <a:ext cx="7765321" cy="685800"/>
          </a:xfrm>
        </p:spPr>
        <p:txBody>
          <a:bodyPr/>
          <a:lstStyle/>
          <a:p>
            <a:r>
              <a:rPr lang="id-ID" dirty="0" smtClean="0"/>
              <a:t>Jenis-jenis ltm</a:t>
            </a:r>
            <a:endParaRPr lang="id-ID"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748925794"/>
              </p:ext>
            </p:extLst>
          </p:nvPr>
        </p:nvGraphicFramePr>
        <p:xfrm>
          <a:off x="76426" y="495300"/>
          <a:ext cx="8915400" cy="46101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TextBox 5"/>
          <p:cNvSpPr txBox="1"/>
          <p:nvPr/>
        </p:nvSpPr>
        <p:spPr>
          <a:xfrm>
            <a:off x="304800" y="495300"/>
            <a:ext cx="1981200" cy="1754326"/>
          </a:xfrm>
          <a:prstGeom prst="rect">
            <a:avLst/>
          </a:prstGeom>
          <a:noFill/>
        </p:spPr>
        <p:txBody>
          <a:bodyPr wrap="square" rtlCol="0">
            <a:spAutoFit/>
          </a:bodyPr>
          <a:lstStyle/>
          <a:p>
            <a:r>
              <a:rPr lang="id-ID" sz="1200" dirty="0" smtClean="0"/>
              <a:t>Memori eksplisit</a:t>
            </a:r>
            <a:r>
              <a:rPr lang="id-ID" sz="1200" dirty="0" smtClean="0">
                <a:latin typeface="Bookman Old Style" panose="02050604050505020204" pitchFamily="18" charset="0"/>
              </a:rPr>
              <a:t>: </a:t>
            </a:r>
            <a:r>
              <a:rPr lang="id-ID" sz="1200" dirty="0" smtClean="0"/>
              <a:t>Mengandalkan pengambilan [retrieval] pengalaman2 sadar dan menggunakan syarat [cue] berupa rekognisi dan tugas2 recall.</a:t>
            </a:r>
            <a:endParaRPr lang="id-ID" sz="1200" dirty="0"/>
          </a:p>
        </p:txBody>
      </p:sp>
      <p:sp>
        <p:nvSpPr>
          <p:cNvPr id="7" name="TextBox 6"/>
          <p:cNvSpPr txBox="1"/>
          <p:nvPr/>
        </p:nvSpPr>
        <p:spPr>
          <a:xfrm>
            <a:off x="5181600" y="838200"/>
            <a:ext cx="1676853" cy="1384995"/>
          </a:xfrm>
          <a:prstGeom prst="rect">
            <a:avLst/>
          </a:prstGeom>
          <a:noFill/>
        </p:spPr>
        <p:txBody>
          <a:bodyPr wrap="square" rtlCol="0">
            <a:spAutoFit/>
          </a:bodyPr>
          <a:lstStyle/>
          <a:p>
            <a:r>
              <a:rPr lang="id-ID" sz="1200" dirty="0" smtClean="0"/>
              <a:t>Memori implisit</a:t>
            </a:r>
            <a:r>
              <a:rPr lang="id-ID" sz="1200" dirty="0" smtClean="0">
                <a:latin typeface="Bookman Old Style" panose="02050604050505020204" pitchFamily="18" charset="0"/>
              </a:rPr>
              <a:t>: </a:t>
            </a:r>
            <a:r>
              <a:rPr lang="id-ID" sz="1200" dirty="0" smtClean="0"/>
              <a:t>diekspresikan dalam bentuk mempermudah koinerja dan tidak memerlukan rekoleksi yg sadar.</a:t>
            </a:r>
            <a:endParaRPr lang="id-ID" sz="1200" dirty="0"/>
          </a:p>
        </p:txBody>
      </p:sp>
      <p:sp>
        <p:nvSpPr>
          <p:cNvPr id="8" name="TextBox 7"/>
          <p:cNvSpPr txBox="1"/>
          <p:nvPr/>
        </p:nvSpPr>
        <p:spPr>
          <a:xfrm>
            <a:off x="7163479" y="762000"/>
            <a:ext cx="1828347" cy="2492990"/>
          </a:xfrm>
          <a:prstGeom prst="rect">
            <a:avLst/>
          </a:prstGeom>
          <a:noFill/>
        </p:spPr>
        <p:txBody>
          <a:bodyPr wrap="square" rtlCol="0">
            <a:spAutoFit/>
          </a:bodyPr>
          <a:lstStyle/>
          <a:p>
            <a:r>
              <a:rPr lang="id-ID" sz="1200" dirty="0" smtClean="0">
                <a:latin typeface="Bookman Old Style" panose="02050604050505020204" pitchFamily="18" charset="0"/>
              </a:rPr>
              <a:t>Kaitan eksplisit dan implisit: sebuah sepeda memiliki 2 roda, sebuah setang, dan rangka [pengetahuan deklaratif], namun sso dpt menunjukkan kemampuan mengendarai sepeda hanya dgn sungguh2 mengendarai sepeda tsb [prosedural].</a:t>
            </a:r>
            <a:endParaRPr lang="id-ID" sz="1200" dirty="0"/>
          </a:p>
        </p:txBody>
      </p:sp>
      <p:sp>
        <p:nvSpPr>
          <p:cNvPr id="9" name="TextBox 8"/>
          <p:cNvSpPr txBox="1"/>
          <p:nvPr/>
        </p:nvSpPr>
        <p:spPr>
          <a:xfrm>
            <a:off x="4415708" y="4469010"/>
            <a:ext cx="1676853" cy="1754326"/>
          </a:xfrm>
          <a:prstGeom prst="rect">
            <a:avLst/>
          </a:prstGeom>
          <a:noFill/>
        </p:spPr>
        <p:txBody>
          <a:bodyPr wrap="square" rtlCol="0">
            <a:spAutoFit/>
          </a:bodyPr>
          <a:lstStyle/>
          <a:p>
            <a:pPr algn="r"/>
            <a:r>
              <a:rPr lang="id-ID" sz="1200" dirty="0" smtClean="0"/>
              <a:t>Cth, MEJA sbg kata pemicu [prime], memudahkan rekognisi KURSI [kata sasaran]. Priming melibatkan pengetahuan prosedural.</a:t>
            </a:r>
            <a:endParaRPr lang="id-ID" sz="1200" dirty="0"/>
          </a:p>
        </p:txBody>
      </p:sp>
      <p:sp>
        <p:nvSpPr>
          <p:cNvPr id="10" name="TextBox 9"/>
          <p:cNvSpPr txBox="1"/>
          <p:nvPr/>
        </p:nvSpPr>
        <p:spPr>
          <a:xfrm>
            <a:off x="76426" y="4395787"/>
            <a:ext cx="1523774" cy="2462213"/>
          </a:xfrm>
          <a:prstGeom prst="rect">
            <a:avLst/>
          </a:prstGeom>
          <a:noFill/>
        </p:spPr>
        <p:txBody>
          <a:bodyPr wrap="square" rtlCol="0">
            <a:spAutoFit/>
          </a:bodyPr>
          <a:lstStyle/>
          <a:p>
            <a:r>
              <a:rPr lang="id-ID" sz="1100" dirty="0" smtClean="0">
                <a:latin typeface="Bookman Old Style" panose="02050604050505020204" pitchFamily="18" charset="0"/>
              </a:rPr>
              <a:t>memori episodik : sistem memori neurokognitif yg memungkinkan sso mengingat peristiwa2 ms lalunya; yg khusus, yg disimpan sbg ‘referensi otobiografis; sangat rentan thd perubahan dan kelupaan. </a:t>
            </a:r>
            <a:endParaRPr lang="id-ID" sz="1100" dirty="0">
              <a:latin typeface="Bookman Old Style" panose="02050604050505020204" pitchFamily="18" charset="0"/>
            </a:endParaRPr>
          </a:p>
        </p:txBody>
      </p:sp>
      <p:sp>
        <p:nvSpPr>
          <p:cNvPr id="11" name="TextBox 10"/>
          <p:cNvSpPr txBox="1"/>
          <p:nvPr/>
        </p:nvSpPr>
        <p:spPr>
          <a:xfrm>
            <a:off x="3158760" y="4469010"/>
            <a:ext cx="1362893" cy="646331"/>
          </a:xfrm>
          <a:prstGeom prst="rect">
            <a:avLst/>
          </a:prstGeom>
          <a:noFill/>
        </p:spPr>
        <p:txBody>
          <a:bodyPr wrap="square" rtlCol="0">
            <a:spAutoFit/>
          </a:bodyPr>
          <a:lstStyle/>
          <a:p>
            <a:r>
              <a:rPr lang="id-ID" sz="1200" dirty="0" smtClean="0"/>
              <a:t>Diakses melalui kinerja [performance].</a:t>
            </a:r>
            <a:endParaRPr lang="id-ID" sz="1200" dirty="0"/>
          </a:p>
        </p:txBody>
      </p:sp>
      <p:sp>
        <p:nvSpPr>
          <p:cNvPr id="12" name="Rectangle 11"/>
          <p:cNvSpPr/>
          <p:nvPr/>
        </p:nvSpPr>
        <p:spPr>
          <a:xfrm>
            <a:off x="1550654" y="4469010"/>
            <a:ext cx="1390826" cy="1938992"/>
          </a:xfrm>
          <a:prstGeom prst="rect">
            <a:avLst/>
          </a:prstGeom>
        </p:spPr>
        <p:txBody>
          <a:bodyPr wrap="square">
            <a:spAutoFit/>
          </a:bodyPr>
          <a:lstStyle/>
          <a:p>
            <a:pPr algn="r"/>
            <a:r>
              <a:rPr lang="id-ID" sz="1200" dirty="0">
                <a:latin typeface="Bookman Old Style" panose="02050604050505020204" pitchFamily="18" charset="0"/>
              </a:rPr>
              <a:t>Memori semantik : memori mengenai kata, konsep, peraturan, dan ide2 abstrak; memori yg ptg bg penggunaan bahasa.</a:t>
            </a:r>
            <a:endParaRPr lang="id-ID" sz="1200" dirty="0"/>
          </a:p>
        </p:txBody>
      </p:sp>
    </p:spTree>
    <p:extLst>
      <p:ext uri="{BB962C8B-B14F-4D97-AF65-F5344CB8AC3E}">
        <p14:creationId xmlns:p14="http://schemas.microsoft.com/office/powerpoint/2010/main" val="146388580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94421"/>
            <a:ext cx="7765321" cy="1326321"/>
          </a:xfrm>
        </p:spPr>
        <p:txBody>
          <a:bodyPr/>
          <a:lstStyle/>
          <a:p>
            <a:pPr algn="ctr"/>
            <a:r>
              <a:rPr lang="id-ID" dirty="0" smtClean="0"/>
              <a:t>c. Penelusuran Kembali (</a:t>
            </a:r>
            <a:r>
              <a:rPr lang="id-ID" i="1" dirty="0" smtClean="0"/>
              <a:t>retrieval</a:t>
            </a:r>
            <a:r>
              <a:rPr lang="id-ID" dirty="0" smtClean="0"/>
              <a:t>) dalam LTM</a:t>
            </a:r>
            <a:endParaRPr lang="id-ID" dirty="0"/>
          </a:p>
        </p:txBody>
      </p:sp>
      <p:sp>
        <p:nvSpPr>
          <p:cNvPr id="3" name="Content Placeholder 2"/>
          <p:cNvSpPr>
            <a:spLocks noGrp="1"/>
          </p:cNvSpPr>
          <p:nvPr>
            <p:ph idx="1"/>
          </p:nvPr>
        </p:nvSpPr>
        <p:spPr>
          <a:xfrm>
            <a:off x="377460" y="1828800"/>
            <a:ext cx="8382000" cy="4261679"/>
          </a:xfrm>
        </p:spPr>
        <p:txBody>
          <a:bodyPr>
            <a:noAutofit/>
          </a:bodyPr>
          <a:lstStyle/>
          <a:p>
            <a:pPr marL="582930" indent="-514350">
              <a:buAutoNum type="arabicPeriod"/>
            </a:pPr>
            <a:r>
              <a:rPr lang="id-ID" sz="1900" b="1" dirty="0" smtClean="0"/>
              <a:t>Tugas memori eksplisit vs implisit:</a:t>
            </a:r>
          </a:p>
          <a:p>
            <a:pPr marL="582930" indent="-514350">
              <a:buNone/>
            </a:pPr>
            <a:r>
              <a:rPr lang="id-ID" sz="1900" dirty="0" smtClean="0"/>
              <a:t>				EKSPLISIT</a:t>
            </a:r>
          </a:p>
          <a:p>
            <a:pPr marL="582930" indent="-514350">
              <a:buNone/>
            </a:pPr>
            <a:r>
              <a:rPr lang="id-ID" sz="1900" dirty="0" smtClean="0"/>
              <a:t>	- Penelusuran sengaja dari materi yang dipelajari sebelumnya</a:t>
            </a:r>
          </a:p>
          <a:p>
            <a:pPr marL="582930" indent="-514350">
              <a:buNone/>
            </a:pPr>
            <a:r>
              <a:rPr lang="id-ID" sz="1900" dirty="0" smtClean="0"/>
              <a:t>	- Sadar memorinya sedang diuji, meliputi recall dan rekognisi</a:t>
            </a:r>
          </a:p>
          <a:p>
            <a:pPr marL="582930" indent="-514350">
              <a:buNone/>
            </a:pPr>
            <a:r>
              <a:rPr lang="id-ID" sz="1900" dirty="0" smtClean="0"/>
              <a:t>	-  Berkaitan dengan memori semantik dan episodik (Eksplisit).</a:t>
            </a:r>
          </a:p>
          <a:p>
            <a:pPr marL="582930" indent="-514350">
              <a:buNone/>
            </a:pPr>
            <a:r>
              <a:rPr lang="id-ID" sz="1900" dirty="0" smtClean="0"/>
              <a:t>				IMPLISIT</a:t>
            </a:r>
          </a:p>
          <a:p>
            <a:pPr marL="582930" indent="-514350">
              <a:buNone/>
            </a:pPr>
            <a:r>
              <a:rPr lang="id-ID" sz="1900" dirty="0" smtClean="0"/>
              <a:t>	- Menuntut partisipan mengerjakan beberapa tugas kognitif dan ada pengalaman masa lalu yang menyertai kinerja.</a:t>
            </a:r>
          </a:p>
          <a:p>
            <a:pPr marL="582930" indent="-514350">
              <a:buNone/>
            </a:pPr>
            <a:r>
              <a:rPr lang="id-ID" sz="1900" dirty="0" smtClean="0"/>
              <a:t>	- Berkaitan dengan memori prosedural</a:t>
            </a:r>
          </a:p>
          <a:p>
            <a:pPr marL="582930" indent="-514350">
              <a:buNone/>
            </a:pPr>
            <a:endParaRPr lang="id-ID" sz="1900" dirty="0"/>
          </a:p>
        </p:txBody>
      </p:sp>
    </p:spTree>
  </p:cSld>
  <p:clrMapOvr>
    <a:masterClrMapping/>
  </p:clrMapOvr>
  <p:transition>
    <p:zoom/>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990600"/>
            <a:ext cx="8512993" cy="5105400"/>
          </a:xfrm>
        </p:spPr>
        <p:txBody>
          <a:bodyPr>
            <a:normAutofit/>
          </a:bodyPr>
          <a:lstStyle/>
          <a:p>
            <a:pPr marL="624078" indent="-514350">
              <a:buNone/>
            </a:pPr>
            <a:r>
              <a:rPr lang="id-ID" b="1" dirty="0" smtClean="0"/>
              <a:t>2. Memori </a:t>
            </a:r>
            <a:r>
              <a:rPr lang="id-ID" b="1" dirty="0"/>
              <a:t>jangka sangat </a:t>
            </a:r>
            <a:r>
              <a:rPr lang="id-ID" b="1" dirty="0" smtClean="0"/>
              <a:t>panjang [Very Long Term Memory]</a:t>
            </a:r>
            <a:endParaRPr lang="id-ID" b="1" dirty="0"/>
          </a:p>
          <a:p>
            <a:pPr marL="452628" indent="-342900"/>
            <a:r>
              <a:rPr lang="id-ID" b="1" dirty="0" smtClean="0"/>
              <a:t>Permastore</a:t>
            </a:r>
            <a:r>
              <a:rPr lang="id-ID" dirty="0" smtClean="0"/>
              <a:t> : merujuk pada bentuk memori permanen yang sangat panjang</a:t>
            </a:r>
          </a:p>
          <a:p>
            <a:pPr marL="452628" indent="-342900"/>
            <a:r>
              <a:rPr lang="id-ID" dirty="0" smtClean="0"/>
              <a:t>Penelitian Martin Conway (1991) : Mhs.diminta merecall nama-nama peneliti konsep teknik spesifik dalam psi.kognitif yang hasilnya penurunan recall setelah lulus 2 tahun dan setelah 10 tahun hanya tinggal 25%, namun recall untuk fakta umum sekitar 70% walau sudah 10 tahun.</a:t>
            </a:r>
          </a:p>
          <a:p>
            <a:pPr marL="452628" indent="-342900"/>
            <a:r>
              <a:rPr lang="id-ID" dirty="0" smtClean="0"/>
              <a:t>Retensi nama mengalami penurunan yg sdkt lbh cepat dibandingkan recall dan rekognisi konsep.cth; nama tokoh lupa, konsep teori msh ingat.</a:t>
            </a:r>
          </a:p>
          <a:p>
            <a:pPr marL="624078" indent="-514350">
              <a:buNone/>
            </a:pPr>
            <a:endParaRPr lang="id-ID" dirty="0"/>
          </a:p>
        </p:txBody>
      </p:sp>
    </p:spTree>
  </p:cSld>
  <p:clrMapOvr>
    <a:masterClrMapping/>
  </p:clrMapOvr>
  <p:transition>
    <p:pull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1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1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1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1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066800"/>
            <a:ext cx="8305800" cy="5029200"/>
          </a:xfrm>
        </p:spPr>
        <p:txBody>
          <a:bodyPr>
            <a:normAutofit lnSpcReduction="10000"/>
          </a:bodyPr>
          <a:lstStyle/>
          <a:p>
            <a:pPr>
              <a:buNone/>
            </a:pPr>
            <a:r>
              <a:rPr lang="id-ID" b="1" dirty="0" smtClean="0"/>
              <a:t>3</a:t>
            </a:r>
            <a:r>
              <a:rPr lang="id-ID" b="1" dirty="0"/>
              <a:t>. Keahlian individu dan amnesia</a:t>
            </a:r>
          </a:p>
          <a:p>
            <a:r>
              <a:rPr lang="id-ID" dirty="0" smtClean="0"/>
              <a:t>Keahlian adalah kinerja superior yang konsisten pada seperangkat tugas untuk satu domain yang dicapai oleh praktek sengaja selama periode paling tidak 10 tahun.</a:t>
            </a:r>
          </a:p>
          <a:p>
            <a:r>
              <a:rPr lang="id-ID" dirty="0" smtClean="0"/>
              <a:t>Dengan menyimpan strategi penelusuran yang stabil, mereka dapat mengakses memori kerja jangka panjang.</a:t>
            </a:r>
          </a:p>
          <a:p>
            <a:r>
              <a:rPr lang="id-ID" dirty="0" smtClean="0"/>
              <a:t>Orang ahli dalam satu bidang, jarang menunjukkan kehebatan dalam ketrampilan memori umum.</a:t>
            </a:r>
          </a:p>
          <a:p>
            <a:r>
              <a:rPr lang="id-ID" dirty="0" smtClean="0"/>
              <a:t>Jika seorg penderita amnesia menunjukkan kinerja positif dlm tugas priming, mk dpt dikatakan ia memiliki pengetahuan prosedural yg berfungsi baik; namun jk tdk bs mengingat kata, mk pengetahuan deklaratifnya terganggu [impaired].</a:t>
            </a:r>
            <a:endParaRPr lang="id-ID"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left)">
                                      <p:cBhvr>
                                        <p:cTn id="7" dur="1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wipe(left)">
                                      <p:cBhvr>
                                        <p:cTn id="12" dur="1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wipe(left)">
                                      <p:cBhvr>
                                        <p:cTn id="17" dur="1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wipe(left)">
                                      <p:cBhvr>
                                        <p:cTn id="22" dur="1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wipe(left)">
                                      <p:cBhvr>
                                        <p:cTn id="27" dur="1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lstStyle/>
          <a:p>
            <a:r>
              <a:rPr lang="id-ID" dirty="0" smtClean="0"/>
              <a:t>Amnesia dibagi 2 : anterograd (pasca kerusakan) dan retrogad (sebelum kerusakan)</a:t>
            </a:r>
          </a:p>
          <a:p>
            <a:r>
              <a:rPr lang="id-ID" dirty="0" smtClean="0"/>
              <a:t>Secara sadar sulit untuk me</a:t>
            </a:r>
            <a:r>
              <a:rPr lang="id-ID" i="1" dirty="0" smtClean="0"/>
              <a:t>recall</a:t>
            </a:r>
            <a:r>
              <a:rPr lang="id-ID" dirty="0" smtClean="0"/>
              <a:t> dan rekognisi, namun akurat untuk tes memori implisit.</a:t>
            </a:r>
          </a:p>
          <a:p>
            <a:r>
              <a:rPr lang="id-ID" dirty="0" smtClean="0"/>
              <a:t>Orang amnesia bisa saja gagal mengingat apabila dites dengan alat tes yang tidak spesifik, namun berhasil </a:t>
            </a:r>
            <a:r>
              <a:rPr lang="id-ID" i="1" dirty="0" smtClean="0"/>
              <a:t>recall</a:t>
            </a:r>
            <a:r>
              <a:rPr lang="id-ID" dirty="0" smtClean="0"/>
              <a:t> pada alat tes berbeda yang lebih spesifik. </a:t>
            </a:r>
          </a:p>
          <a:p>
            <a:pPr>
              <a:buNone/>
            </a:pPr>
            <a:endParaRPr lang="id-ID"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wipe(left)">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wipe(left)">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wipe(left)">
                                      <p:cBhvr>
                                        <p:cTn id="17"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85800" y="228600"/>
            <a:ext cx="7765321" cy="1326321"/>
          </a:xfrm>
        </p:spPr>
        <p:txBody>
          <a:bodyPr/>
          <a:lstStyle/>
          <a:p>
            <a:pPr algn="ctr"/>
            <a:r>
              <a:rPr lang="id-ID" dirty="0" smtClean="0"/>
              <a:t>D. MEMORI OTOBIOGRAFI</a:t>
            </a:r>
            <a:endParaRPr lang="id-ID" dirty="0"/>
          </a:p>
        </p:txBody>
      </p:sp>
      <p:sp>
        <p:nvSpPr>
          <p:cNvPr id="2" name="Content Placeholder 1"/>
          <p:cNvSpPr>
            <a:spLocks noGrp="1"/>
          </p:cNvSpPr>
          <p:nvPr>
            <p:ph idx="1"/>
          </p:nvPr>
        </p:nvSpPr>
        <p:spPr>
          <a:xfrm>
            <a:off x="533400" y="1935922"/>
            <a:ext cx="8306254" cy="4533336"/>
          </a:xfrm>
        </p:spPr>
        <p:txBody>
          <a:bodyPr>
            <a:normAutofit lnSpcReduction="10000"/>
          </a:bodyPr>
          <a:lstStyle/>
          <a:p>
            <a:r>
              <a:rPr lang="id-ID" dirty="0" smtClean="0"/>
              <a:t>Disebut juga memori sehari-hari, yaitu memori untuk kejadian dan topik yang berkaitan dengan diri sendiri.</a:t>
            </a:r>
          </a:p>
          <a:p>
            <a:r>
              <a:rPr lang="id-ID" dirty="0" smtClean="0"/>
              <a:t>Memori yang dimiliki seseorang tentang masa lalunya.</a:t>
            </a:r>
          </a:p>
          <a:p>
            <a:r>
              <a:rPr lang="id-ID" dirty="0" smtClean="0"/>
              <a:t>Meliputi naratif verbal dan bisa juga imageri tentang peristiwa seperti juga halnya reaksi emosional atau sikap seseorang.</a:t>
            </a:r>
          </a:p>
          <a:p>
            <a:r>
              <a:rPr lang="id-ID" dirty="0" smtClean="0"/>
              <a:t>Merupakan bagian vital dari identitas, membentuk sejarah pribadi, dan rasa tentang siapa diri sendiri.</a:t>
            </a:r>
          </a:p>
          <a:p>
            <a:r>
              <a:rPr lang="id-ID" dirty="0" smtClean="0"/>
              <a:t>Fokusnya adalah seseorang, kepribadian dan konsep diri orang ybs, namun sangat selektif, mencakup memori2 yg ptg atau aneh, pd umunya sangat akurat.</a:t>
            </a:r>
            <a:endParaRPr lang="id-ID"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left)">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wipe(left)">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wipe(left)">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wipe(left)">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wipe(left)">
                                      <p:cBhvr>
                                        <p:cTn id="27"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1295400"/>
            <a:ext cx="7765322" cy="3695136"/>
          </a:xfrm>
        </p:spPr>
        <p:txBody>
          <a:bodyPr>
            <a:normAutofit/>
          </a:bodyPr>
          <a:lstStyle/>
          <a:p>
            <a:pPr marL="624078" indent="-514350">
              <a:buNone/>
            </a:pPr>
            <a:r>
              <a:rPr lang="id-ID" dirty="0" smtClean="0"/>
              <a:t>1. Memori Flashbulb </a:t>
            </a:r>
          </a:p>
          <a:p>
            <a:pPr marL="624078" indent="-514350"/>
            <a:r>
              <a:rPr lang="id-ID" dirty="0" smtClean="0"/>
              <a:t>Memori untuk situasi dimana anda pertama kali mempelajari kejadian yang sangat mengejutkan dan menggugah emosi. Misalnya : kematian sahabat, kabar baik yang penting, informasi bencana alam.</a:t>
            </a:r>
          </a:p>
          <a:p>
            <a:pPr marL="624078" indent="-514350"/>
            <a:r>
              <a:rPr lang="id-ID" dirty="0" smtClean="0"/>
              <a:t>Menekankan pada peristiwa yang luar biasa.</a:t>
            </a:r>
          </a:p>
          <a:p>
            <a:pPr marL="624078" indent="-514350"/>
            <a:r>
              <a:rPr lang="id-ID" dirty="0" smtClean="0"/>
              <a:t>Sepertinya akurat, namun tidak seakurat yang diduga.</a:t>
            </a:r>
          </a:p>
          <a:p>
            <a:pPr>
              <a:buNone/>
            </a:pPr>
            <a:endParaRPr lang="id-ID"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left)">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wipe(left)">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wipe(left)">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wipe(left)">
                                      <p:cBhvr>
                                        <p:cTn id="22"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304800"/>
            <a:ext cx="8686800" cy="6248400"/>
          </a:xfrm>
        </p:spPr>
        <p:txBody>
          <a:bodyPr>
            <a:normAutofit fontScale="92500"/>
          </a:bodyPr>
          <a:lstStyle/>
          <a:p>
            <a:pPr>
              <a:buNone/>
            </a:pPr>
            <a:r>
              <a:rPr lang="id-ID" dirty="0" smtClean="0"/>
              <a:t>2. Skema dan memori otobiografi </a:t>
            </a:r>
          </a:p>
          <a:p>
            <a:r>
              <a:rPr lang="id-ID" dirty="0" smtClean="0"/>
              <a:t>Skema adalah kecenderungan mengorganisir yang disaring dari pengalaman masa lalu dengan objek atau peristiwa</a:t>
            </a:r>
          </a:p>
          <a:p>
            <a:r>
              <a:rPr lang="id-ID" dirty="0" smtClean="0"/>
              <a:t>Skema merupakan abstraksi dari sejumlah besar contok spesifik peristiwa dalam hidup dan meringkaskan karakteristik penting yang diakndung dalam peristiwa tersebut.</a:t>
            </a:r>
          </a:p>
          <a:p>
            <a:r>
              <a:rPr lang="id-ID" dirty="0" smtClean="0"/>
              <a:t>Menekankan memori untuk peristiwa biasa dan umum.</a:t>
            </a:r>
          </a:p>
          <a:p>
            <a:r>
              <a:rPr lang="id-ID" dirty="0" smtClean="0"/>
              <a:t>Digunakan untuk memandu </a:t>
            </a:r>
            <a:r>
              <a:rPr lang="id-ID" i="1" dirty="0" smtClean="0"/>
              <a:t>recall.</a:t>
            </a:r>
          </a:p>
          <a:p>
            <a:r>
              <a:rPr lang="id-ID" dirty="0" smtClean="0"/>
              <a:t>Ada </a:t>
            </a:r>
            <a:r>
              <a:rPr lang="id-ID" dirty="0"/>
              <a:t>2 topik dari skema yang berkaitan dengan memori otobiografi, yaitu memori repisodik dan bias konsistensi.</a:t>
            </a:r>
          </a:p>
          <a:p>
            <a:r>
              <a:rPr lang="id-ID" dirty="0" smtClean="0"/>
              <a:t>Memori </a:t>
            </a:r>
            <a:r>
              <a:rPr lang="id-ID" dirty="0"/>
              <a:t>repisodik : merujuk pada </a:t>
            </a:r>
            <a:r>
              <a:rPr lang="id-ID" i="1" dirty="0"/>
              <a:t>recall</a:t>
            </a:r>
            <a:r>
              <a:rPr lang="id-ID" dirty="0"/>
              <a:t> terhadap peristiwa dugaan yang benar-benar memadukan rincian episode terkait dan berulang. </a:t>
            </a:r>
          </a:p>
          <a:p>
            <a:r>
              <a:rPr lang="id-ID" dirty="0" smtClean="0"/>
              <a:t>Bias </a:t>
            </a:r>
            <a:r>
              <a:rPr lang="id-ID" dirty="0"/>
              <a:t>konsistensi : merujuk pada kecenderungan melebih-lebihkan konsistensi antara perasaan dan keyakinan masa lalu dan sekarang</a:t>
            </a:r>
          </a:p>
          <a:p>
            <a:pPr>
              <a:buNone/>
            </a:pPr>
            <a:endParaRPr lang="id-ID" i="1"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left)">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wipe(left)">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wipe(left)">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wipe(left)">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wipe(left)">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wipe(left)">
                                      <p:cBhvr>
                                        <p:cTn id="32" dur="5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Effect transition="in" filter="wipe(left)">
                                      <p:cBhvr>
                                        <p:cTn id="37" dur="500"/>
                                        <p:tgtEl>
                                          <p:spTgt spid="2">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2">
                                            <p:txEl>
                                              <p:pRg st="7" end="7"/>
                                            </p:txEl>
                                          </p:spTgt>
                                        </p:tgtEl>
                                        <p:attrNameLst>
                                          <p:attrName>style.visibility</p:attrName>
                                        </p:attrNameLst>
                                      </p:cBhvr>
                                      <p:to>
                                        <p:strVal val="visible"/>
                                      </p:to>
                                    </p:set>
                                    <p:animEffect transition="in" filter="wipe(left)">
                                      <p:cBhvr>
                                        <p:cTn id="42" dur="500"/>
                                        <p:tgtEl>
                                          <p:spTgt spid="2">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533400"/>
            <a:ext cx="8763000" cy="6248400"/>
          </a:xfrm>
        </p:spPr>
        <p:txBody>
          <a:bodyPr>
            <a:normAutofit fontScale="92500" lnSpcReduction="20000"/>
          </a:bodyPr>
          <a:lstStyle/>
          <a:p>
            <a:pPr>
              <a:buNone/>
            </a:pPr>
            <a:r>
              <a:rPr lang="id-ID" dirty="0" smtClean="0"/>
              <a:t>3. Memonitor sumber memori : 	</a:t>
            </a:r>
          </a:p>
          <a:p>
            <a:r>
              <a:rPr lang="id-ID" i="1" dirty="0" smtClean="0"/>
              <a:t>Source monitoring</a:t>
            </a:r>
            <a:r>
              <a:rPr lang="id-ID" dirty="0" smtClean="0"/>
              <a:t> adalah proses mencoba mengidentifikasi asal memori dan keyakinan.</a:t>
            </a:r>
          </a:p>
          <a:p>
            <a:r>
              <a:rPr lang="id-ID" dirty="0" smtClean="0"/>
              <a:t>Orang secara salah mengingat melihat yang belum benar2 dilihat ketika mereka mendengar kejadian dan secara visual membayangkan melihatnya.</a:t>
            </a:r>
          </a:p>
          <a:p>
            <a:r>
              <a:rPr lang="id-ID" dirty="0" smtClean="0"/>
              <a:t>Artinya kesalahan dari sumber memori antara lain : hanya mendengar, hanya membayangkan secara visual, dan hanya membayangkan secara visual dan auditorik.</a:t>
            </a:r>
          </a:p>
          <a:p>
            <a:pPr>
              <a:buNone/>
            </a:pPr>
            <a:r>
              <a:rPr lang="id-ID" dirty="0"/>
              <a:t>4. Testimoni saksi mata : </a:t>
            </a:r>
          </a:p>
          <a:p>
            <a:r>
              <a:rPr lang="id-ID" dirty="0" smtClean="0"/>
              <a:t>akurat </a:t>
            </a:r>
            <a:r>
              <a:rPr lang="id-ID" dirty="0"/>
              <a:t>namun laporan bisa mengandung kekeliruan, yang berdampak pada kerugian bahkan kematian.</a:t>
            </a:r>
          </a:p>
          <a:p>
            <a:r>
              <a:rPr lang="id-ID" dirty="0" smtClean="0"/>
              <a:t>Kekeliruan </a:t>
            </a:r>
            <a:r>
              <a:rPr lang="id-ID" dirty="0"/>
              <a:t>dapat ditelusuri pada efek kesalahan informasi (</a:t>
            </a:r>
            <a:r>
              <a:rPr lang="id-ID" i="1" dirty="0"/>
              <a:t>misinformation</a:t>
            </a:r>
            <a:r>
              <a:rPr lang="id-ID" dirty="0"/>
              <a:t>), mereka melihat langsung, namun sesudahnya diberi informasi lain yang menyesatkan ttg hal tersebut, shg yg di</a:t>
            </a:r>
            <a:r>
              <a:rPr lang="id-ID" i="1" dirty="0"/>
              <a:t>recall</a:t>
            </a:r>
            <a:r>
              <a:rPr lang="id-ID" dirty="0"/>
              <a:t> informasi yang sesat tsb. </a:t>
            </a:r>
          </a:p>
          <a:p>
            <a:r>
              <a:rPr lang="id-ID" dirty="0" smtClean="0"/>
              <a:t>Menekankan </a:t>
            </a:r>
            <a:r>
              <a:rPr lang="id-ID" dirty="0"/>
              <a:t>pada memori yang aktif konstruktif.</a:t>
            </a:r>
          </a:p>
          <a:p>
            <a:pPr>
              <a:buFontTx/>
              <a:buChar char="-"/>
            </a:pPr>
            <a:endParaRPr lang="id-ID"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left)">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wipe(left)">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wipe(left)">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wipe(left)">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wipe(left)">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wipe(left)">
                                      <p:cBhvr>
                                        <p:cTn id="32" dur="5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Effect transition="in" filter="wipe(left)">
                                      <p:cBhvr>
                                        <p:cTn id="37" dur="500"/>
                                        <p:tgtEl>
                                          <p:spTgt spid="2">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2">
                                            <p:txEl>
                                              <p:pRg st="7" end="7"/>
                                            </p:txEl>
                                          </p:spTgt>
                                        </p:tgtEl>
                                        <p:attrNameLst>
                                          <p:attrName>style.visibility</p:attrName>
                                        </p:attrNameLst>
                                      </p:cBhvr>
                                      <p:to>
                                        <p:strVal val="visible"/>
                                      </p:to>
                                    </p:set>
                                    <p:animEffect transition="in" filter="wipe(left)">
                                      <p:cBhvr>
                                        <p:cTn id="42" dur="500"/>
                                        <p:tgtEl>
                                          <p:spTgt spid="2">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3400" y="685800"/>
            <a:ext cx="7765322" cy="6096000"/>
          </a:xfrm>
        </p:spPr>
        <p:txBody>
          <a:bodyPr>
            <a:normAutofit/>
          </a:bodyPr>
          <a:lstStyle/>
          <a:p>
            <a:pPr>
              <a:buNone/>
            </a:pPr>
            <a:r>
              <a:rPr lang="id-ID" dirty="0" smtClean="0"/>
              <a:t>5</a:t>
            </a:r>
            <a:r>
              <a:rPr lang="id-ID" dirty="0"/>
              <a:t>. Testimoni saksi dengar :</a:t>
            </a:r>
          </a:p>
          <a:p>
            <a:pPr>
              <a:buNone/>
            </a:pPr>
            <a:r>
              <a:rPr lang="id-ID" dirty="0"/>
              <a:t>	- Biasanya dalam kasus legal/hukum, tersangka dipenjara dan bahkan dieksekusi dari testimoni ini.</a:t>
            </a:r>
          </a:p>
          <a:p>
            <a:pPr>
              <a:buNone/>
            </a:pPr>
            <a:r>
              <a:rPr lang="id-ID" dirty="0"/>
              <a:t>	- Testimoni ini kurang akurat, sebab terganggu oleh bias liguistik ras budaya.</a:t>
            </a:r>
          </a:p>
          <a:p>
            <a:pPr>
              <a:buNone/>
            </a:pPr>
            <a:endParaRPr lang="id-ID"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left)">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wipe(left)">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wipe(left)">
                                      <p:cBhvr>
                                        <p:cTn id="17"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Sub pokok bahasan</a:t>
            </a:r>
            <a:endParaRPr lang="id-ID" dirty="0"/>
          </a:p>
        </p:txBody>
      </p:sp>
      <p:sp>
        <p:nvSpPr>
          <p:cNvPr id="3" name="Content Placeholder 2"/>
          <p:cNvSpPr>
            <a:spLocks noGrp="1"/>
          </p:cNvSpPr>
          <p:nvPr>
            <p:ph idx="1"/>
          </p:nvPr>
        </p:nvSpPr>
        <p:spPr/>
        <p:txBody>
          <a:bodyPr/>
          <a:lstStyle/>
          <a:p>
            <a:pPr marL="457200" lvl="0" indent="-457200">
              <a:buFont typeface="+mj-lt"/>
              <a:buAutoNum type="alphaUcPeriod"/>
            </a:pPr>
            <a:r>
              <a:rPr lang="en-US" dirty="0" err="1">
                <a:effectLst/>
              </a:rPr>
              <a:t>Pengantar</a:t>
            </a:r>
            <a:endParaRPr lang="id-ID" dirty="0">
              <a:effectLst/>
            </a:endParaRPr>
          </a:p>
          <a:p>
            <a:pPr marL="457200" lvl="0" indent="-457200">
              <a:buFont typeface="+mj-lt"/>
              <a:buAutoNum type="alphaUcPeriod"/>
            </a:pPr>
            <a:r>
              <a:rPr lang="en-US" dirty="0" err="1">
                <a:effectLst/>
              </a:rPr>
              <a:t>Pengkodean</a:t>
            </a:r>
            <a:r>
              <a:rPr lang="en-US" dirty="0">
                <a:effectLst/>
              </a:rPr>
              <a:t> </a:t>
            </a:r>
            <a:r>
              <a:rPr lang="en-US" dirty="0" err="1">
                <a:effectLst/>
              </a:rPr>
              <a:t>dalam</a:t>
            </a:r>
            <a:r>
              <a:rPr lang="en-US" dirty="0">
                <a:effectLst/>
              </a:rPr>
              <a:t> </a:t>
            </a:r>
            <a:r>
              <a:rPr lang="en-US" dirty="0" err="1">
                <a:effectLst/>
              </a:rPr>
              <a:t>memori</a:t>
            </a:r>
            <a:r>
              <a:rPr lang="en-US" dirty="0">
                <a:effectLst/>
              </a:rPr>
              <a:t> </a:t>
            </a:r>
            <a:r>
              <a:rPr lang="en-US" dirty="0" err="1">
                <a:effectLst/>
              </a:rPr>
              <a:t>jangka</a:t>
            </a:r>
            <a:r>
              <a:rPr lang="en-US" dirty="0">
                <a:effectLst/>
              </a:rPr>
              <a:t> </a:t>
            </a:r>
            <a:r>
              <a:rPr lang="en-US" dirty="0" err="1">
                <a:effectLst/>
              </a:rPr>
              <a:t>panjang</a:t>
            </a:r>
            <a:endParaRPr lang="id-ID" dirty="0">
              <a:effectLst/>
            </a:endParaRPr>
          </a:p>
          <a:p>
            <a:pPr marL="457200" lvl="0" indent="-457200">
              <a:buFont typeface="+mj-lt"/>
              <a:buAutoNum type="alphaUcPeriod"/>
            </a:pPr>
            <a:r>
              <a:rPr lang="en-US" dirty="0" err="1">
                <a:effectLst/>
              </a:rPr>
              <a:t>Penelusuran</a:t>
            </a:r>
            <a:r>
              <a:rPr lang="en-US" dirty="0">
                <a:effectLst/>
              </a:rPr>
              <a:t> (</a:t>
            </a:r>
            <a:r>
              <a:rPr lang="id-ID" dirty="0">
                <a:effectLst/>
              </a:rPr>
              <a:t>r</a:t>
            </a:r>
            <a:r>
              <a:rPr lang="en-US" dirty="0" err="1">
                <a:effectLst/>
              </a:rPr>
              <a:t>etrieval</a:t>
            </a:r>
            <a:r>
              <a:rPr lang="en-US" dirty="0">
                <a:effectLst/>
              </a:rPr>
              <a:t>) </a:t>
            </a:r>
            <a:r>
              <a:rPr lang="en-US" dirty="0" err="1">
                <a:effectLst/>
              </a:rPr>
              <a:t>dalam</a:t>
            </a:r>
            <a:r>
              <a:rPr lang="en-US" dirty="0">
                <a:effectLst/>
              </a:rPr>
              <a:t> </a:t>
            </a:r>
            <a:r>
              <a:rPr lang="en-US" dirty="0" err="1">
                <a:effectLst/>
              </a:rPr>
              <a:t>memori</a:t>
            </a:r>
            <a:r>
              <a:rPr lang="en-US" dirty="0">
                <a:effectLst/>
              </a:rPr>
              <a:t> </a:t>
            </a:r>
            <a:r>
              <a:rPr lang="en-US" dirty="0" err="1">
                <a:effectLst/>
              </a:rPr>
              <a:t>jangka</a:t>
            </a:r>
            <a:r>
              <a:rPr lang="en-US" dirty="0">
                <a:effectLst/>
              </a:rPr>
              <a:t> </a:t>
            </a:r>
            <a:r>
              <a:rPr lang="en-US" dirty="0" err="1">
                <a:effectLst/>
              </a:rPr>
              <a:t>panjang</a:t>
            </a:r>
            <a:endParaRPr lang="id-ID" dirty="0">
              <a:effectLst/>
            </a:endParaRPr>
          </a:p>
          <a:p>
            <a:pPr marL="457200" indent="-457200">
              <a:buFont typeface="+mj-lt"/>
              <a:buAutoNum type="alphaUcPeriod"/>
            </a:pPr>
            <a:r>
              <a:rPr lang="en-US" dirty="0" err="1">
                <a:effectLst/>
              </a:rPr>
              <a:t>Memori</a:t>
            </a:r>
            <a:r>
              <a:rPr lang="en-US" dirty="0">
                <a:effectLst/>
              </a:rPr>
              <a:t> </a:t>
            </a:r>
            <a:r>
              <a:rPr lang="en-US" dirty="0" err="1" smtClean="0">
                <a:effectLst/>
              </a:rPr>
              <a:t>otobiograf</a:t>
            </a:r>
            <a:r>
              <a:rPr lang="id-ID" dirty="0" smtClean="0">
                <a:effectLst/>
              </a:rPr>
              <a:t>i</a:t>
            </a:r>
            <a:endParaRPr lang="id-ID" dirty="0"/>
          </a:p>
        </p:txBody>
      </p:sp>
    </p:spTree>
    <p:extLst>
      <p:ext uri="{BB962C8B-B14F-4D97-AF65-F5344CB8AC3E}">
        <p14:creationId xmlns:p14="http://schemas.microsoft.com/office/powerpoint/2010/main" val="283399725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rotWithShape="1">
          <a:blip r:embed="rId2">
            <a:extLst>
              <a:ext uri="{BEBA8EAE-BF5A-486C-A8C5-ECC9F3942E4B}">
                <a14:imgProps xmlns:a14="http://schemas.microsoft.com/office/drawing/2010/main">
                  <a14:imgLayer r:embed="rId3">
                    <a14:imgEffect>
                      <a14:brightnessContrast bright="-40000" contrast="-40000"/>
                    </a14:imgEffect>
                  </a14:imgLayer>
                </a14:imgProps>
              </a:ext>
              <a:ext uri="{28A0092B-C50C-407E-A947-70E740481C1C}">
                <a14:useLocalDpi xmlns:a14="http://schemas.microsoft.com/office/drawing/2010/main" val="0"/>
              </a:ext>
            </a:extLst>
          </a:blip>
          <a:srcRect r="22775"/>
          <a:stretch/>
        </p:blipFill>
        <p:spPr bwMode="auto">
          <a:xfrm>
            <a:off x="0" y="5109894"/>
            <a:ext cx="1710960" cy="1748106"/>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1264899" y="163164"/>
            <a:ext cx="5462041" cy="1326321"/>
          </a:xfrm>
        </p:spPr>
        <p:txBody>
          <a:bodyPr/>
          <a:lstStyle/>
          <a:p>
            <a:r>
              <a:rPr lang="id-ID" dirty="0"/>
              <a:t>A. PENGANTAR</a:t>
            </a:r>
          </a:p>
        </p:txBody>
      </p:sp>
      <p:sp>
        <p:nvSpPr>
          <p:cNvPr id="3" name="Content Placeholder 2"/>
          <p:cNvSpPr>
            <a:spLocks noGrp="1"/>
          </p:cNvSpPr>
          <p:nvPr>
            <p:ph idx="1"/>
          </p:nvPr>
        </p:nvSpPr>
        <p:spPr>
          <a:xfrm>
            <a:off x="533400" y="1529521"/>
            <a:ext cx="8610600" cy="5303079"/>
          </a:xfrm>
        </p:spPr>
        <p:txBody>
          <a:bodyPr>
            <a:normAutofit lnSpcReduction="10000"/>
          </a:bodyPr>
          <a:lstStyle/>
          <a:p>
            <a:pPr>
              <a:lnSpc>
                <a:spcPct val="100000"/>
              </a:lnSpc>
            </a:pPr>
            <a:r>
              <a:rPr lang="id-ID" dirty="0" smtClean="0">
                <a:latin typeface="+mj-lt"/>
              </a:rPr>
              <a:t>Dimanakah kenangan tentang sahabat masa kecil disimpan ?</a:t>
            </a:r>
          </a:p>
          <a:p>
            <a:pPr>
              <a:lnSpc>
                <a:spcPct val="100000"/>
              </a:lnSpc>
            </a:pPr>
            <a:r>
              <a:rPr lang="id-ID" dirty="0" smtClean="0">
                <a:latin typeface="+mj-lt"/>
              </a:rPr>
              <a:t>Saat kita mempelajari bahasa asing, dimana informasi tsb disimpan?</a:t>
            </a:r>
          </a:p>
          <a:p>
            <a:pPr>
              <a:lnSpc>
                <a:spcPct val="100000"/>
              </a:lnSpc>
            </a:pPr>
            <a:r>
              <a:rPr lang="id-ID" dirty="0" smtClean="0">
                <a:latin typeface="Bookman Old Style" panose="02050604050505020204" pitchFamily="18" charset="0"/>
              </a:rPr>
              <a:t>Apakah lirik lagu kesayangan Anda disimpan bersama dengan nada lagu tersebut ?</a:t>
            </a:r>
          </a:p>
          <a:p>
            <a:pPr marL="0" indent="0" algn="ctr">
              <a:buNone/>
            </a:pPr>
            <a:r>
              <a:rPr lang="id-ID" b="1" i="1" dirty="0" smtClean="0">
                <a:solidFill>
                  <a:schemeClr val="bg2">
                    <a:lumMod val="60000"/>
                    <a:lumOff val="40000"/>
                  </a:schemeClr>
                </a:solidFill>
                <a:latin typeface="Bookman Old Style" panose="02050604050505020204" pitchFamily="18" charset="0"/>
              </a:rPr>
              <a:t>Lokasi tempat memori disimpan adalah di seluruh bagian otak, meskipun juga terpusat di bagian-bagian syaraf tertentu. </a:t>
            </a:r>
          </a:p>
          <a:p>
            <a:pPr marL="0" indent="0" algn="ctr">
              <a:buNone/>
            </a:pPr>
            <a:r>
              <a:rPr lang="id-ID" b="1" i="1" dirty="0" smtClean="0">
                <a:solidFill>
                  <a:schemeClr val="bg2">
                    <a:lumMod val="60000"/>
                    <a:lumOff val="40000"/>
                  </a:schemeClr>
                </a:solidFill>
                <a:latin typeface="Bookman Old Style" panose="02050604050505020204" pitchFamily="18" charset="0"/>
              </a:rPr>
              <a:t>Beberapa</a:t>
            </a:r>
            <a:r>
              <a:rPr lang="id-ID" b="1" i="1" dirty="0" smtClean="0">
                <a:solidFill>
                  <a:schemeClr val="bg2">
                    <a:lumMod val="40000"/>
                    <a:lumOff val="60000"/>
                  </a:schemeClr>
                </a:solidFill>
                <a:latin typeface="Bookman Old Style" panose="02050604050505020204" pitchFamily="18" charset="0"/>
              </a:rPr>
              <a:t> </a:t>
            </a:r>
            <a:r>
              <a:rPr lang="id-ID" b="1" i="1" dirty="0" smtClean="0">
                <a:solidFill>
                  <a:schemeClr val="bg2">
                    <a:lumMod val="60000"/>
                    <a:lumOff val="40000"/>
                  </a:schemeClr>
                </a:solidFill>
                <a:latin typeface="Bookman Old Style" panose="02050604050505020204" pitchFamily="18" charset="0"/>
              </a:rPr>
              <a:t>bagian otak memiliki fungsi penting dalam pembentukan memori. Region-region [area-area] tsb meliputi hipokampus dan korteks, dan thalamus.</a:t>
            </a:r>
          </a:p>
          <a:p>
            <a:pPr marL="0" indent="0" algn="ctr">
              <a:buNone/>
            </a:pPr>
            <a:r>
              <a:rPr lang="id-ID" b="1" i="1" dirty="0" smtClean="0">
                <a:solidFill>
                  <a:schemeClr val="bg2">
                    <a:lumMod val="60000"/>
                    <a:lumOff val="40000"/>
                  </a:schemeClr>
                </a:solidFill>
                <a:latin typeface="Bookman Old Style" panose="02050604050505020204" pitchFamily="18" charset="0"/>
              </a:rPr>
              <a:t>Kapasitas otak manusia utk menyimpan informasi yg mendetail dlm jangka waktu yg lama tidak tertandingi oleh memori komputer sekalipun.</a:t>
            </a:r>
            <a:endParaRPr lang="id-ID" b="1" i="1" dirty="0">
              <a:solidFill>
                <a:schemeClr val="bg2">
                  <a:lumMod val="60000"/>
                  <a:lumOff val="40000"/>
                </a:schemeClr>
              </a:solidFill>
            </a:endParaRPr>
          </a:p>
        </p:txBody>
      </p:sp>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433039" y="123128"/>
            <a:ext cx="1482360" cy="1537263"/>
          </a:xfrm>
          <a:prstGeom prst="ellipse">
            <a:avLst/>
          </a:prstGeom>
          <a:ln>
            <a:noFill/>
          </a:ln>
          <a:effectLst>
            <a:outerShdw blurRad="50800" dist="38100" dir="5400000" algn="t" rotWithShape="0">
              <a:prstClr val="black">
                <a:alpha val="40000"/>
              </a:prstClr>
            </a:outerShdw>
            <a:softEdge rad="112500"/>
          </a:effectLst>
        </p:spPr>
      </p:pic>
    </p:spTree>
    <p:extLst>
      <p:ext uri="{BB962C8B-B14F-4D97-AF65-F5344CB8AC3E}">
        <p14:creationId xmlns:p14="http://schemas.microsoft.com/office/powerpoint/2010/main" val="6720978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1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1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1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1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1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1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533400"/>
            <a:ext cx="6172654" cy="5904936"/>
          </a:xfrm>
        </p:spPr>
        <p:txBody>
          <a:bodyPr>
            <a:normAutofit/>
          </a:bodyPr>
          <a:lstStyle/>
          <a:p>
            <a:pPr marL="452628" indent="-342900"/>
            <a:r>
              <a:rPr lang="id-ID" dirty="0" smtClean="0">
                <a:latin typeface="+mj-lt"/>
              </a:rPr>
              <a:t>Definisi LTM : Sistem berkapasitas besar dan memuat ingatan tentang pengalaman dan informasi yang telah berakumulasi selama hidup, serta resisten terhadap kelupaan.</a:t>
            </a:r>
          </a:p>
          <a:p>
            <a:pPr marL="452628" indent="-342900"/>
            <a:r>
              <a:rPr lang="id-ID" dirty="0" smtClean="0"/>
              <a:t>LTM </a:t>
            </a:r>
            <a:r>
              <a:rPr lang="id-ID" dirty="0" smtClean="0">
                <a:latin typeface="Bookman Old Style" panose="02050604050505020204" pitchFamily="18" charset="0"/>
              </a:rPr>
              <a:t>:su tempat penyimpanan [repository] segala hal dlm memori yg saat itu tdk sedang digunakan namun memiliki makna yg penting dan dpt diambil kembali </a:t>
            </a:r>
            <a:r>
              <a:rPr lang="id-ID" dirty="0" smtClean="0">
                <a:latin typeface="Bookman Old Style" panose="02050604050505020204" pitchFamily="18" charset="0"/>
              </a:rPr>
              <a:t>atau dapat ditelusuri kembali [retrievable</a:t>
            </a:r>
            <a:r>
              <a:rPr lang="id-ID" dirty="0" smtClean="0">
                <a:latin typeface="Bookman Old Style" panose="02050604050505020204" pitchFamily="18" charset="0"/>
              </a:rPr>
              <a:t>].</a:t>
            </a:r>
          </a:p>
          <a:p>
            <a:pPr marL="452628" indent="-342900"/>
            <a:r>
              <a:rPr lang="id-ID" dirty="0" smtClean="0">
                <a:latin typeface="Bookman Old Style" panose="02050604050505020204" pitchFamily="18" charset="0"/>
              </a:rPr>
              <a:t>Fungsi adaptif LTM: kemampuan spasial, karakteristik2 fisik dunia sekeliling mns, hubungan sosial, nilai2 sosial, ketrampilan2 motorik, dan ketrampilan2 perseptual.</a:t>
            </a:r>
            <a:endParaRPr lang="id-ID" dirty="0" smtClean="0"/>
          </a:p>
        </p:txBody>
      </p:sp>
      <p:pic>
        <p:nvPicPr>
          <p:cNvPr id="4" name="Picture 2" descr="Girl before a Mirror - Wikipedi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05600" y="1066800"/>
            <a:ext cx="1980746" cy="2472421"/>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pic>
        <p:nvPicPr>
          <p:cNvPr id="5" name="Picture 2" descr="Apa yang Dimaksud dengan Memori Jangka Panjang Berserta Contohnya? Halaman  1 - Kompasiana.com"/>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07338" y="3962400"/>
            <a:ext cx="2377270" cy="2133600"/>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cSld>
  <p:clrMapOvr>
    <a:masterClrMapping/>
  </p:clrMapOvr>
  <p:transition>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left)">
                                      <p:cBhvr>
                                        <p:cTn id="7" dur="1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wipe(left)">
                                      <p:cBhvr>
                                        <p:cTn id="12" dur="1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wipe(left)">
                                      <p:cBhvr>
                                        <p:cTn id="17" dur="1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001454" cy="5867400"/>
          </a:xfrm>
        </p:spPr>
        <p:txBody>
          <a:bodyPr>
            <a:normAutofit/>
          </a:bodyPr>
          <a:lstStyle/>
          <a:p>
            <a:pPr marL="109728" indent="0">
              <a:buNone/>
            </a:pPr>
            <a:r>
              <a:rPr lang="id-ID" dirty="0" smtClean="0"/>
              <a:t>Menurut Tulving, sistem memori yg paling baik,  yg menggambarkan kompleksitas dan adaptabilitas mns adlh sistem klasifikasi –monohirarkis- yg terdiri dari 3 bagian:</a:t>
            </a:r>
            <a:endParaRPr lang="id-ID" dirty="0"/>
          </a:p>
          <a:p>
            <a:pPr marL="1081278" lvl="1" indent="-514350">
              <a:buFont typeface="+mj-lt"/>
              <a:buAutoNum type="alphaLcPeriod"/>
            </a:pPr>
            <a:r>
              <a:rPr lang="id-ID" sz="2000" dirty="0"/>
              <a:t>Memori prosedural (pengetahuan ttg cara melakukan sesuatu)</a:t>
            </a:r>
          </a:p>
          <a:p>
            <a:pPr marL="1081278" lvl="1" indent="-514350">
              <a:buFont typeface="+mj-lt"/>
              <a:buAutoNum type="alphaLcPeriod"/>
            </a:pPr>
            <a:r>
              <a:rPr lang="id-ID" sz="2000" dirty="0" smtClean="0"/>
              <a:t>Memori </a:t>
            </a:r>
            <a:r>
              <a:rPr lang="id-ID" sz="2000" dirty="0"/>
              <a:t>episodik (peristiwa)</a:t>
            </a:r>
          </a:p>
          <a:p>
            <a:pPr marL="1081278" lvl="1" indent="-514350">
              <a:buFont typeface="+mj-lt"/>
              <a:buAutoNum type="alphaLcPeriod"/>
            </a:pPr>
            <a:r>
              <a:rPr lang="id-ID" sz="2000" dirty="0" smtClean="0"/>
              <a:t>Memori </a:t>
            </a:r>
            <a:r>
              <a:rPr lang="id-ID" sz="2000" dirty="0"/>
              <a:t>semantik </a:t>
            </a:r>
            <a:r>
              <a:rPr lang="id-ID" sz="2000" dirty="0" smtClean="0"/>
              <a:t>(pengetahuan </a:t>
            </a:r>
            <a:r>
              <a:rPr lang="id-ID" sz="2000" dirty="0"/>
              <a:t>terorganisir tentang dunia, seperti kata-kata dan hal yang non-personal</a:t>
            </a:r>
            <a:r>
              <a:rPr lang="id-ID" sz="2000" dirty="0" smtClean="0"/>
              <a:t>)</a:t>
            </a:r>
          </a:p>
          <a:p>
            <a:pPr marL="109728" indent="0">
              <a:buNone/>
            </a:pPr>
            <a:r>
              <a:rPr lang="id-ID" dirty="0" smtClean="0"/>
              <a:t>Sejumlah pengalaman lbh mudah diingat dibandingkan pengalaman lain. Cth, pengalaman2 yg menyenangkan, yg melibatkan ego, atau bahkan yg bersifat traumatik, tampaknya bertahan lebih lama di memori dibandingkan memori mengenai kuliah yg rumit.</a:t>
            </a:r>
            <a:endParaRPr lang="id-ID" dirty="0"/>
          </a:p>
          <a:p>
            <a:endParaRPr lang="id-ID" dirty="0"/>
          </a:p>
        </p:txBody>
      </p:sp>
    </p:spTree>
    <p:extLst>
      <p:ext uri="{BB962C8B-B14F-4D97-AF65-F5344CB8AC3E}">
        <p14:creationId xmlns:p14="http://schemas.microsoft.com/office/powerpoint/2010/main" val="109450199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347" y="381000"/>
            <a:ext cx="7765321" cy="761999"/>
          </a:xfrm>
        </p:spPr>
        <p:txBody>
          <a:bodyPr/>
          <a:lstStyle/>
          <a:p>
            <a:r>
              <a:rPr lang="id-ID" dirty="0"/>
              <a:t>B. PENGKODEAN DALAM </a:t>
            </a:r>
            <a:r>
              <a:rPr lang="id-ID" i="1" dirty="0" smtClean="0"/>
              <a:t>LTM</a:t>
            </a:r>
            <a:endParaRPr lang="id-ID" dirty="0"/>
          </a:p>
        </p:txBody>
      </p:sp>
      <p:sp>
        <p:nvSpPr>
          <p:cNvPr id="3" name="Content Placeholder 2"/>
          <p:cNvSpPr>
            <a:spLocks noGrp="1"/>
          </p:cNvSpPr>
          <p:nvPr>
            <p:ph idx="1"/>
          </p:nvPr>
        </p:nvSpPr>
        <p:spPr/>
        <p:txBody>
          <a:bodyPr/>
          <a:lstStyle/>
          <a:p>
            <a:r>
              <a:rPr lang="id-ID" dirty="0" smtClean="0"/>
              <a:t>Dalam LTM, informasi disandikan secara akustik, secara visual, dan secara semantik.</a:t>
            </a:r>
          </a:p>
          <a:p>
            <a:r>
              <a:rPr lang="id-ID" dirty="0" smtClean="0"/>
              <a:t>Tip of a Tongue [TOT], kondisi di ujung lidah, [Brown, 1991, Schwartz, 1999], yaitu kondisi saat seseorang mengingat sejumlah aspek dari item tertentu, namun melupakan identitas utama item yang bersangkutan.</a:t>
            </a:r>
          </a:p>
          <a:p>
            <a:r>
              <a:rPr lang="id-ID" dirty="0" smtClean="0"/>
              <a:t>Dalam kondisi TOT, kt mampu mengingat atribut2 item ybs, namun nama item itu sendiri seolah2 berada di luar jangkauan.</a:t>
            </a:r>
            <a:endParaRPr lang="id-ID" dirty="0"/>
          </a:p>
        </p:txBody>
      </p:sp>
    </p:spTree>
    <p:extLst>
      <p:ext uri="{BB962C8B-B14F-4D97-AF65-F5344CB8AC3E}">
        <p14:creationId xmlns:p14="http://schemas.microsoft.com/office/powerpoint/2010/main" val="422831421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457200" y="927100"/>
            <a:ext cx="8686800" cy="5715000"/>
          </a:xfrm>
        </p:spPr>
        <p:txBody>
          <a:bodyPr>
            <a:noAutofit/>
          </a:bodyPr>
          <a:lstStyle/>
          <a:p>
            <a:pPr marL="514350" indent="-514350">
              <a:buNone/>
            </a:pPr>
            <a:r>
              <a:rPr lang="id-ID" sz="2400" b="1" dirty="0" smtClean="0">
                <a:latin typeface="+mj-lt"/>
                <a:cs typeface="Andalus" pitchFamily="18" charset="-78"/>
              </a:rPr>
              <a:t>1. Kedalaman pemrosesan [level of processing]: </a:t>
            </a:r>
          </a:p>
          <a:p>
            <a:pPr>
              <a:lnSpc>
                <a:spcPct val="100000"/>
              </a:lnSpc>
            </a:pPr>
            <a:r>
              <a:rPr lang="id-ID" dirty="0" smtClean="0">
                <a:latin typeface="+mj-lt"/>
                <a:cs typeface="Andalus" pitchFamily="18" charset="-78"/>
              </a:rPr>
              <a:t>Craik dan Lockhart [1972] : informasi yg diterima indera harus menjalani serangkaian analisis yg diawali dg analisis sensorik dangkal dan dilanjutkan oleh analisis2 yg semakin dalam, semakin rumit, semakin abstrak, dan semakin semantik; item yg diproses secara mendalam akan cenderung lebih resisten thd proses kelupaan dibandingkan item yg diproses pd level yg dangkal.</a:t>
            </a:r>
          </a:p>
          <a:p>
            <a:r>
              <a:rPr lang="id-ID" dirty="0" smtClean="0">
                <a:latin typeface="+mj-lt"/>
                <a:cs typeface="Andalus" pitchFamily="18" charset="-78"/>
              </a:rPr>
              <a:t>Level pemrosesan memproses stimuli yg sangat familiar dan penuh makna secara lebih mendalam dibandingkan stimuli yg kurang bermakna.</a:t>
            </a:r>
          </a:p>
          <a:p>
            <a:r>
              <a:rPr lang="id-ID" dirty="0">
                <a:latin typeface="+mj-lt"/>
                <a:cs typeface="Andalus" pitchFamily="18" charset="-78"/>
              </a:rPr>
              <a:t>fokus pada </a:t>
            </a:r>
            <a:r>
              <a:rPr lang="id-ID" i="1" dirty="0">
                <a:latin typeface="+mj-lt"/>
                <a:cs typeface="Andalus" pitchFamily="18" charset="-78"/>
              </a:rPr>
              <a:t>rehearsal </a:t>
            </a:r>
            <a:r>
              <a:rPr lang="id-ID" dirty="0">
                <a:latin typeface="+mj-lt"/>
                <a:cs typeface="Andalus" pitchFamily="18" charset="-78"/>
              </a:rPr>
              <a:t>dan proses siklus informasi dalam </a:t>
            </a:r>
            <a:r>
              <a:rPr lang="id-ID" dirty="0" smtClean="0">
                <a:latin typeface="+mj-lt"/>
                <a:cs typeface="Andalus" pitchFamily="18" charset="-78"/>
              </a:rPr>
              <a:t>memori.</a:t>
            </a:r>
            <a:endParaRPr lang="id-ID" dirty="0">
              <a:latin typeface="+mj-lt"/>
              <a:cs typeface="Andalus" pitchFamily="18" charset="-78"/>
            </a:endParaRPr>
          </a:p>
          <a:p>
            <a:r>
              <a:rPr lang="id-ID" dirty="0" smtClean="0">
                <a:latin typeface="+mj-lt"/>
                <a:cs typeface="Andalus" pitchFamily="18" charset="-78"/>
              </a:rPr>
              <a:t>Rehearsal terbagi menjadi 2 yaitu maintenance rehearsal [semata-mata disimpan dalam memori tanpa elaborasi] dan elaboration rehearsal [pemrosesan semantik yg elaboratif].</a:t>
            </a:r>
          </a:p>
        </p:txBody>
      </p:sp>
      <p:sp>
        <p:nvSpPr>
          <p:cNvPr id="5" name="Title 2"/>
          <p:cNvSpPr txBox="1">
            <a:spLocks/>
          </p:cNvSpPr>
          <p:nvPr/>
        </p:nvSpPr>
        <p:spPr>
          <a:xfrm>
            <a:off x="685800" y="197679"/>
            <a:ext cx="7765321" cy="716721"/>
          </a:xfrm>
          <a:prstGeom prst="rect">
            <a:avLst/>
          </a:prstGeom>
        </p:spPr>
        <p:txBody>
          <a:bodyPr>
            <a:normAutofit/>
          </a:bodyPr>
          <a:lstStyle>
            <a:lvl1pPr algn="ctr" defTabSz="914400" rtl="0" eaLnBrk="1" latinLnBrk="0" hangingPunct="1">
              <a:lnSpc>
                <a:spcPct val="90000"/>
              </a:lnSpc>
              <a:spcBef>
                <a:spcPct val="0"/>
              </a:spcBef>
              <a:buNone/>
              <a:defRPr sz="3400" b="1" i="0" kern="1200" cap="all">
                <a:solidFill>
                  <a:schemeClr val="tx1"/>
                </a:solidFill>
                <a:effectLst>
                  <a:outerShdw blurRad="50800" dist="63500" dir="2700000" algn="tl" rotWithShape="0">
                    <a:srgbClr val="000000">
                      <a:alpha val="48000"/>
                    </a:srgbClr>
                  </a:outerShdw>
                </a:effectLst>
                <a:latin typeface="+mj-lt"/>
                <a:ea typeface="+mj-ea"/>
                <a:cs typeface="+mj-cs"/>
              </a:defRPr>
            </a:lvl1pPr>
          </a:lstStyle>
          <a:p>
            <a:r>
              <a:rPr lang="id-ID" dirty="0" smtClean="0"/>
              <a:t>B. PENGKODEAN DALAM </a:t>
            </a:r>
            <a:r>
              <a:rPr lang="id-ID" i="1" dirty="0" smtClean="0"/>
              <a:t>LTM</a:t>
            </a:r>
            <a:endParaRPr lang="id-ID" i="1" dirty="0"/>
          </a:p>
        </p:txBody>
      </p:sp>
    </p:spTree>
  </p:cSld>
  <p:clrMapOvr>
    <a:masterClrMapping/>
  </p:clrMapOvr>
  <p:transition>
    <p:split orient="vert"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1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10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10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10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left)">
                                      <p:cBhvr>
                                        <p:cTn id="27" dur="10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914400"/>
            <a:ext cx="8305800" cy="5562600"/>
          </a:xfrm>
        </p:spPr>
        <p:txBody>
          <a:bodyPr>
            <a:noAutofit/>
          </a:bodyPr>
          <a:lstStyle/>
          <a:p>
            <a:r>
              <a:rPr lang="id-ID" dirty="0" smtClean="0">
                <a:latin typeface="+mj-lt"/>
                <a:cs typeface="Aharoni" pitchFamily="2" charset="-79"/>
              </a:rPr>
              <a:t>Craik dan Tulving [1975] : kata2 yg diproses secara mendalam seharusnya diingat lebih baik dibandingkan kata2 yg diproses secara lebih dangkal.</a:t>
            </a:r>
          </a:p>
          <a:p>
            <a:r>
              <a:rPr lang="id-ID" dirty="0" smtClean="0">
                <a:latin typeface="+mj-lt"/>
                <a:cs typeface="Aharoni" pitchFamily="2" charset="-79"/>
              </a:rPr>
              <a:t>Hubungan banyaknya waktu pengulangan dengan </a:t>
            </a:r>
            <a:r>
              <a:rPr lang="id-ID" i="1" dirty="0" smtClean="0">
                <a:latin typeface="+mj-lt"/>
                <a:cs typeface="Aharoni" pitchFamily="2" charset="-79"/>
              </a:rPr>
              <a:t>recall</a:t>
            </a:r>
            <a:r>
              <a:rPr lang="id-ID" dirty="0" smtClean="0">
                <a:latin typeface="+mj-lt"/>
                <a:cs typeface="Aharoni" pitchFamily="2" charset="-79"/>
              </a:rPr>
              <a:t> adalah tergantung jenis </a:t>
            </a:r>
            <a:r>
              <a:rPr lang="id-ID" i="1" dirty="0" smtClean="0">
                <a:latin typeface="+mj-lt"/>
                <a:cs typeface="Aharoni" pitchFamily="2" charset="-79"/>
              </a:rPr>
              <a:t>rehearsal</a:t>
            </a:r>
            <a:r>
              <a:rPr lang="id-ID" dirty="0" smtClean="0">
                <a:latin typeface="+mj-lt"/>
                <a:cs typeface="Aharoni" pitchFamily="2" charset="-79"/>
              </a:rPr>
              <a:t> yang digunakan.</a:t>
            </a:r>
          </a:p>
          <a:p>
            <a:r>
              <a:rPr lang="id-ID" dirty="0" smtClean="0">
                <a:latin typeface="+mj-lt"/>
                <a:cs typeface="Aharoni" pitchFamily="2" charset="-79"/>
              </a:rPr>
              <a:t>Memori untuk materi verbal : menganut hukum hubungan </a:t>
            </a:r>
            <a:r>
              <a:rPr lang="id-ID" i="1" dirty="0" smtClean="0">
                <a:latin typeface="+mj-lt"/>
                <a:cs typeface="Aharoni" pitchFamily="2" charset="-79"/>
              </a:rPr>
              <a:t>recall</a:t>
            </a:r>
            <a:r>
              <a:rPr lang="id-ID" dirty="0" smtClean="0">
                <a:latin typeface="+mj-lt"/>
                <a:cs typeface="Aharoni" pitchFamily="2" charset="-79"/>
              </a:rPr>
              <a:t> dan kedalaman yang diuji secara luas, yang disebabkan 2 faktor, kejelasan (</a:t>
            </a:r>
            <a:r>
              <a:rPr lang="id-ID" i="1" dirty="0" smtClean="0">
                <a:latin typeface="+mj-lt"/>
                <a:cs typeface="Aharoni" pitchFamily="2" charset="-79"/>
              </a:rPr>
              <a:t>distinctiveness</a:t>
            </a:r>
            <a:r>
              <a:rPr lang="id-ID" dirty="0" smtClean="0">
                <a:latin typeface="+mj-lt"/>
                <a:cs typeface="Aharoni" pitchFamily="2" charset="-79"/>
              </a:rPr>
              <a:t>) dan elaborasi.</a:t>
            </a:r>
          </a:p>
          <a:p>
            <a:r>
              <a:rPr lang="id-ID" dirty="0" smtClean="0">
                <a:latin typeface="+mj-lt"/>
                <a:cs typeface="Aharoni" pitchFamily="2" charset="-79"/>
              </a:rPr>
              <a:t>Memori untuk wajah : menjelaskan 3 hal bahwa kedalaman pemrosesan memori untuk wajah. Pertama berfokus untuk membedakan wajah 1 dengan lainnya, pengkodean bila dilihat lebih rinci, dan strategi pengkodean yang holistik.</a:t>
            </a:r>
          </a:p>
          <a:p>
            <a:r>
              <a:rPr lang="id-ID" dirty="0" smtClean="0">
                <a:latin typeface="+mj-lt"/>
                <a:cs typeface="Aharoni" pitchFamily="2" charset="-79"/>
              </a:rPr>
              <a:t>Mengaktifasi korteks prefrontal kiri selama tugas semantik dalam.</a:t>
            </a:r>
          </a:p>
        </p:txBody>
      </p:sp>
    </p:spTree>
  </p:cSld>
  <p:clrMapOvr>
    <a:masterClrMapping/>
  </p:clrMapOvr>
  <p:transition>
    <p:split/>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457200"/>
            <a:ext cx="8610600" cy="5867400"/>
          </a:xfrm>
        </p:spPr>
        <p:txBody>
          <a:bodyPr>
            <a:normAutofit fontScale="92500" lnSpcReduction="20000"/>
          </a:bodyPr>
          <a:lstStyle/>
          <a:p>
            <a:pPr marL="0" indent="0">
              <a:buNone/>
            </a:pPr>
            <a:r>
              <a:rPr lang="id-ID" b="1" dirty="0"/>
              <a:t>2. EFEK RUJUKAN </a:t>
            </a:r>
            <a:r>
              <a:rPr lang="id-ID" b="1" dirty="0" smtClean="0"/>
              <a:t>DIRI [Self – Reference Effect]</a:t>
            </a:r>
            <a:endParaRPr lang="id-ID" b="1" dirty="0"/>
          </a:p>
          <a:p>
            <a:r>
              <a:rPr lang="id-ID" dirty="0" smtClean="0"/>
              <a:t>Rogers, Kuiper dan Kirker [1977] menjelaskan bahwa manusia me</a:t>
            </a:r>
            <a:r>
              <a:rPr lang="id-ID" i="1" dirty="0" smtClean="0"/>
              <a:t>recall</a:t>
            </a:r>
            <a:r>
              <a:rPr lang="id-ID" dirty="0" smtClean="0"/>
              <a:t> lebih banyak informasi ketika mereka mengaitkan informasi pada diri sendiri.</a:t>
            </a:r>
          </a:p>
          <a:p>
            <a:r>
              <a:rPr lang="id-ID" dirty="0" smtClean="0"/>
              <a:t>Menurut Markus [1977], tugas2 referensi diri disebut dengan self-schema yaitu suatu sistem terorganisir yg terdiri dari atribut2 internal yg terpusat pada topik ‘aku, diriku, milikku’.</a:t>
            </a:r>
          </a:p>
          <a:p>
            <a:r>
              <a:rPr lang="id-ID" dirty="0" smtClean="0"/>
              <a:t>Apabila item telah terorganisir dengan baik, penelusuran akan lebih mudah dan efektif.</a:t>
            </a:r>
          </a:p>
          <a:p>
            <a:r>
              <a:rPr lang="id-ID" dirty="0" smtClean="0"/>
              <a:t>Karena adanya jaringan struktur-diri internal yg kompleks, mns dpt lbh mudah mengorganisasikan informasi2 baru yg mengacu pd diri sendiri, dibandingkan dg saat mengorganisasikan informasi2 lain yg bersifat ‘bisa saja’ [mundane], [</a:t>
            </a:r>
            <a:r>
              <a:rPr lang="id-ID" dirty="0"/>
              <a:t>Francis </a:t>
            </a:r>
            <a:r>
              <a:rPr lang="id-ID" dirty="0" smtClean="0"/>
              <a:t>Belleza, 1992].</a:t>
            </a:r>
          </a:p>
          <a:p>
            <a:r>
              <a:rPr lang="id-ID" dirty="0" smtClean="0"/>
              <a:t> Fokus pada </a:t>
            </a:r>
            <a:r>
              <a:rPr lang="id-ID" i="1" dirty="0" smtClean="0"/>
              <a:t>rehearsal</a:t>
            </a:r>
            <a:r>
              <a:rPr lang="id-ID" dirty="0" smtClean="0"/>
              <a:t>, khususnya elaboratif.</a:t>
            </a:r>
          </a:p>
          <a:p>
            <a:r>
              <a:rPr lang="id-ID" dirty="0" smtClean="0"/>
              <a:t> Mengaktifasi korteks prefrontal kanan.</a:t>
            </a:r>
            <a:endParaRPr lang="en-US" dirty="0"/>
          </a:p>
        </p:txBody>
      </p:sp>
    </p:spTree>
  </p:cSld>
  <p:clrMapOvr>
    <a:masterClrMapping/>
  </p:clrMapOvr>
  <p:transition>
    <p:wheel spokes="8"/>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mask">
  <a:themeElements>
    <a:clrScheme name="Damask">
      <a:dk1>
        <a:sysClr val="windowText" lastClr="000000"/>
      </a:dk1>
      <a:lt1>
        <a:sysClr val="window" lastClr="FFFFFF"/>
      </a:lt1>
      <a:dk2>
        <a:srgbClr val="2A5B7F"/>
      </a:dk2>
      <a:lt2>
        <a:srgbClr val="ABDAFC"/>
      </a:lt2>
      <a:accent1>
        <a:srgbClr val="9EC544"/>
      </a:accent1>
      <a:accent2>
        <a:srgbClr val="50BEA3"/>
      </a:accent2>
      <a:accent3>
        <a:srgbClr val="4A9CCC"/>
      </a:accent3>
      <a:accent4>
        <a:srgbClr val="9A66CA"/>
      </a:accent4>
      <a:accent5>
        <a:srgbClr val="C54F71"/>
      </a:accent5>
      <a:accent6>
        <a:srgbClr val="DE9C3C"/>
      </a:accent6>
      <a:hlink>
        <a:srgbClr val="6BA9DA"/>
      </a:hlink>
      <a:folHlink>
        <a:srgbClr val="A0BCD3"/>
      </a:folHlink>
    </a:clrScheme>
    <a:fontScheme name="Damask">
      <a:majorFont>
        <a:latin typeface="Bookman Old Style" panose="02050604050505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amask">
      <a:fillStyleLst>
        <a:solidFill>
          <a:schemeClr val="phClr"/>
        </a:solidFill>
        <a:gradFill rotWithShape="1">
          <a:gsLst>
            <a:gs pos="0">
              <a:schemeClr val="phClr">
                <a:tint val="48000"/>
                <a:satMod val="105000"/>
                <a:lumMod val="110000"/>
              </a:schemeClr>
            </a:gs>
            <a:gs pos="100000">
              <a:schemeClr val="phClr">
                <a:tint val="78000"/>
                <a:satMod val="109000"/>
                <a:lumMod val="100000"/>
              </a:schemeClr>
            </a:gs>
          </a:gsLst>
          <a:lin ang="5400000" scaled="0"/>
        </a:gradFill>
        <a:gradFill rotWithShape="1">
          <a:gsLst>
            <a:gs pos="0">
              <a:schemeClr val="phClr">
                <a:tint val="94000"/>
                <a:satMod val="100000"/>
                <a:lumMod val="104000"/>
              </a:schemeClr>
            </a:gs>
            <a:gs pos="69000">
              <a:schemeClr val="phClr">
                <a:shade val="86000"/>
                <a:satMod val="130000"/>
                <a:lumMod val="102000"/>
              </a:schemeClr>
            </a:gs>
            <a:gs pos="100000">
              <a:schemeClr val="phClr">
                <a:shade val="72000"/>
                <a:satMod val="130000"/>
                <a:lumMod val="100000"/>
              </a:scheme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38100" dir="5400000" sy="96000" rotWithShape="0">
              <a:srgbClr val="000000">
                <a:alpha val="54000"/>
              </a:srgbClr>
            </a:outerShdw>
          </a:effectLst>
        </a:effectStyle>
        <a:effectStyle>
          <a:effectLst>
            <a:outerShdw blurRad="76200" dist="38100" dir="5400000" algn="ctr" rotWithShape="0">
              <a:srgbClr val="000000">
                <a:alpha val="76000"/>
              </a:srgbClr>
            </a:outerShdw>
          </a:effectLst>
          <a:scene3d>
            <a:camera prst="orthographicFront">
              <a:rot lat="0" lon="0" rev="0"/>
            </a:camera>
            <a:lightRig rig="balanced" dir="t"/>
          </a:scene3d>
          <a:sp3d prstMaterial="matte">
            <a:bevelT w="25400" h="25400" prst="relaxedInset"/>
          </a:sp3d>
        </a:effectStyle>
      </a:effectStyleLst>
      <a:bgFillStyleLst>
        <a:solidFill>
          <a:schemeClr val="phClr"/>
        </a:solidFill>
        <a:solidFill>
          <a:schemeClr val="phClr">
            <a:tint val="95000"/>
            <a:satMod val="170000"/>
          </a:schemeClr>
        </a:solidFill>
        <a:blipFill rotWithShape="1">
          <a:blip xmlns:r="http://schemas.openxmlformats.org/officeDocument/2006/relationships" r:embed="rId1">
            <a:duotone>
              <a:schemeClr val="phClr">
                <a:shade val="18000"/>
                <a:satMod val="160000"/>
                <a:lumMod val="28000"/>
              </a:schemeClr>
              <a:schemeClr val="phClr">
                <a:tint val="95000"/>
                <a:satMod val="160000"/>
                <a:lumMod val="116000"/>
              </a:schemeClr>
            </a:duotone>
          </a:blip>
          <a:stretch/>
        </a:blipFill>
      </a:bgFillStyleLst>
    </a:fmtScheme>
  </a:themeElements>
  <a:objectDefaults/>
  <a:extraClrSchemeLst/>
  <a:extLst>
    <a:ext uri="{05A4C25C-085E-4340-85A3-A5531E510DB2}">
      <thm15:themeFamily xmlns:thm15="http://schemas.microsoft.com/office/thememl/2012/main" name="Damask" id="{F9A299A0-33D0-4E0F-9F3F-7163E3744208}" vid="{746EEEEA-FB6A-406B-B510-531588D5481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1513</TotalTime>
  <Words>1457</Words>
  <Application>Microsoft Office PowerPoint</Application>
  <PresentationFormat>On-screen Show (4:3)</PresentationFormat>
  <Paragraphs>112</Paragraphs>
  <Slides>19</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19</vt:i4>
      </vt:variant>
    </vt:vector>
  </HeadingPairs>
  <TitlesOfParts>
    <vt:vector size="26" baseType="lpstr">
      <vt:lpstr>Aharoni</vt:lpstr>
      <vt:lpstr>Andalus</vt:lpstr>
      <vt:lpstr>Arial</vt:lpstr>
      <vt:lpstr>Bookman Old Style</vt:lpstr>
      <vt:lpstr>Calibri</vt:lpstr>
      <vt:lpstr>Rockwell</vt:lpstr>
      <vt:lpstr>Damask</vt:lpstr>
      <vt:lpstr>PSIKOLOGI KOGNITIF  BAB 4. MEMORI JANGKA PANJANG</vt:lpstr>
      <vt:lpstr>Sub pokok bahasan</vt:lpstr>
      <vt:lpstr>A. PENGANTAR</vt:lpstr>
      <vt:lpstr>PowerPoint Presentation</vt:lpstr>
      <vt:lpstr>PowerPoint Presentation</vt:lpstr>
      <vt:lpstr>B. PENGKODEAN DALAM LTM</vt:lpstr>
      <vt:lpstr>PowerPoint Presentation</vt:lpstr>
      <vt:lpstr>PowerPoint Presentation</vt:lpstr>
      <vt:lpstr>PowerPoint Presentation</vt:lpstr>
      <vt:lpstr>Jenis-jenis ltm</vt:lpstr>
      <vt:lpstr>c. Penelusuran Kembali (retrieval) dalam LTM</vt:lpstr>
      <vt:lpstr>PowerPoint Presentation</vt:lpstr>
      <vt:lpstr>PowerPoint Presentation</vt:lpstr>
      <vt:lpstr>PowerPoint Presentation</vt:lpstr>
      <vt:lpstr>D. MEMORI OTOBIOGRAFI</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Bentuk Akhir dari Karakter Seseorang Ada di Tangan Mereka Sendiri</dc:title>
  <dc:creator>user</dc:creator>
  <cp:lastModifiedBy>Windows User</cp:lastModifiedBy>
  <cp:revision>120</cp:revision>
  <dcterms:created xsi:type="dcterms:W3CDTF">2011-10-21T12:08:38Z</dcterms:created>
  <dcterms:modified xsi:type="dcterms:W3CDTF">2024-10-20T16:22:27Z</dcterms:modified>
</cp:coreProperties>
</file>